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7C6C8ED9-EDE7-4272-9E69-DFD97D6D9664}"/>
              </a:ext>
            </a:extLst>
          </p:cNvPr>
          <p:cNvSpPr>
            <a:spLocks/>
          </p:cNvSpPr>
          <p:nvPr/>
        </p:nvSpPr>
        <p:spPr bwMode="auto">
          <a:xfrm>
            <a:off x="776288" y="1292564"/>
            <a:ext cx="805711" cy="1136349"/>
          </a:xfrm>
          <a:custGeom>
            <a:avLst/>
            <a:gdLst>
              <a:gd name="T0" fmla="*/ 0 w 537"/>
              <a:gd name="T1" fmla="*/ 53 h 506"/>
              <a:gd name="T2" fmla="*/ 408 w 537"/>
              <a:gd name="T3" fmla="*/ 53 h 506"/>
              <a:gd name="T4" fmla="*/ 182 w 537"/>
              <a:gd name="T5" fmla="*/ 370 h 506"/>
              <a:gd name="T6" fmla="*/ 227 w 537"/>
              <a:gd name="T7" fmla="*/ 143 h 506"/>
              <a:gd name="T8" fmla="*/ 499 w 537"/>
              <a:gd name="T9" fmla="*/ 234 h 506"/>
              <a:gd name="T10" fmla="*/ 454 w 537"/>
              <a:gd name="T11" fmla="*/ 506 h 506"/>
              <a:gd name="connsiteX0" fmla="*/ 0 w 9569"/>
              <a:gd name="connsiteY0" fmla="*/ 608 h 9561"/>
              <a:gd name="connsiteX1" fmla="*/ 7598 w 9569"/>
              <a:gd name="connsiteY1" fmla="*/ 608 h 9561"/>
              <a:gd name="connsiteX2" fmla="*/ 3389 w 9569"/>
              <a:gd name="connsiteY2" fmla="*/ 6873 h 9561"/>
              <a:gd name="connsiteX3" fmla="*/ 4227 w 9569"/>
              <a:gd name="connsiteY3" fmla="*/ 2387 h 9561"/>
              <a:gd name="connsiteX4" fmla="*/ 9292 w 9569"/>
              <a:gd name="connsiteY4" fmla="*/ 4186 h 9561"/>
              <a:gd name="connsiteX5" fmla="*/ 8454 w 9569"/>
              <a:gd name="connsiteY5" fmla="*/ 9561 h 9561"/>
              <a:gd name="connsiteX0" fmla="*/ 0 w 10000"/>
              <a:gd name="connsiteY0" fmla="*/ 636 h 10000"/>
              <a:gd name="connsiteX1" fmla="*/ 7940 w 10000"/>
              <a:gd name="connsiteY1" fmla="*/ 636 h 10000"/>
              <a:gd name="connsiteX2" fmla="*/ 3542 w 10000"/>
              <a:gd name="connsiteY2" fmla="*/ 7189 h 10000"/>
              <a:gd name="connsiteX3" fmla="*/ 4417 w 10000"/>
              <a:gd name="connsiteY3" fmla="*/ 2497 h 10000"/>
              <a:gd name="connsiteX4" fmla="*/ 9711 w 10000"/>
              <a:gd name="connsiteY4" fmla="*/ 4378 h 10000"/>
              <a:gd name="connsiteX5" fmla="*/ 8835 w 10000"/>
              <a:gd name="connsiteY5" fmla="*/ 10000 h 10000"/>
              <a:gd name="connsiteX0" fmla="*/ 0 w 9877"/>
              <a:gd name="connsiteY0" fmla="*/ 636 h 14796"/>
              <a:gd name="connsiteX1" fmla="*/ 7940 w 9877"/>
              <a:gd name="connsiteY1" fmla="*/ 636 h 14796"/>
              <a:gd name="connsiteX2" fmla="*/ 3542 w 9877"/>
              <a:gd name="connsiteY2" fmla="*/ 7189 h 14796"/>
              <a:gd name="connsiteX3" fmla="*/ 4417 w 9877"/>
              <a:gd name="connsiteY3" fmla="*/ 2497 h 14796"/>
              <a:gd name="connsiteX4" fmla="*/ 9711 w 9877"/>
              <a:gd name="connsiteY4" fmla="*/ 4378 h 14796"/>
              <a:gd name="connsiteX5" fmla="*/ 7745 w 9877"/>
              <a:gd name="connsiteY5" fmla="*/ 14796 h 14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77" h="14796">
                <a:moveTo>
                  <a:pt x="0" y="636"/>
                </a:moveTo>
                <a:cubicBezTo>
                  <a:pt x="3679" y="78"/>
                  <a:pt x="7356" y="-459"/>
                  <a:pt x="7940" y="636"/>
                </a:cubicBezTo>
                <a:cubicBezTo>
                  <a:pt x="8523" y="1732"/>
                  <a:pt x="5449" y="7540"/>
                  <a:pt x="3542" y="7189"/>
                </a:cubicBezTo>
                <a:cubicBezTo>
                  <a:pt x="1634" y="6837"/>
                  <a:pt x="2840" y="3303"/>
                  <a:pt x="4417" y="2497"/>
                </a:cubicBezTo>
                <a:cubicBezTo>
                  <a:pt x="5994" y="1691"/>
                  <a:pt x="8972" y="3138"/>
                  <a:pt x="9711" y="4378"/>
                </a:cubicBezTo>
                <a:cubicBezTo>
                  <a:pt x="10450" y="5618"/>
                  <a:pt x="8543" y="12605"/>
                  <a:pt x="7745" y="14796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52487"/>
                      <a:gd name="connsiteY0" fmla="*/ 84137 h 803275"/>
                      <a:gd name="connsiteX1" fmla="*/ 647699 w 852487"/>
                      <a:gd name="connsiteY1" fmla="*/ 84137 h 803275"/>
                      <a:gd name="connsiteX2" fmla="*/ 288924 w 852487"/>
                      <a:gd name="connsiteY2" fmla="*/ 587375 h 803275"/>
                      <a:gd name="connsiteX3" fmla="*/ 360362 w 852487"/>
                      <a:gd name="connsiteY3" fmla="*/ 227012 h 803275"/>
                      <a:gd name="connsiteX4" fmla="*/ 792162 w 852487"/>
                      <a:gd name="connsiteY4" fmla="*/ 371475 h 803275"/>
                      <a:gd name="connsiteX5" fmla="*/ 720724 w 852487"/>
                      <a:gd name="connsiteY5" fmla="*/ 803275 h 803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487" h="803275" extrusionOk="0">
                        <a:moveTo>
                          <a:pt x="0" y="84137"/>
                        </a:moveTo>
                        <a:cubicBezTo>
                          <a:pt x="283060" y="30803"/>
                          <a:pt x="573974" y="9796"/>
                          <a:pt x="647699" y="84137"/>
                        </a:cubicBezTo>
                        <a:cubicBezTo>
                          <a:pt x="697852" y="168807"/>
                          <a:pt x="324499" y="563945"/>
                          <a:pt x="288924" y="587375"/>
                        </a:cubicBezTo>
                        <a:cubicBezTo>
                          <a:pt x="232115" y="620156"/>
                          <a:pt x="273617" y="277935"/>
                          <a:pt x="360362" y="227012"/>
                        </a:cubicBezTo>
                        <a:cubicBezTo>
                          <a:pt x="430467" y="182823"/>
                          <a:pt x="736335" y="278374"/>
                          <a:pt x="792162" y="371475"/>
                        </a:cubicBezTo>
                        <a:cubicBezTo>
                          <a:pt x="859770" y="467589"/>
                          <a:pt x="797925" y="610072"/>
                          <a:pt x="720724" y="80327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AD8FAB62-3C43-4512-86E8-15BFC7CA4BC1}"/>
              </a:ext>
            </a:extLst>
          </p:cNvPr>
          <p:cNvSpPr>
            <a:spLocks/>
          </p:cNvSpPr>
          <p:nvPr/>
        </p:nvSpPr>
        <p:spPr bwMode="auto">
          <a:xfrm>
            <a:off x="2144713" y="1268413"/>
            <a:ext cx="647700" cy="863600"/>
          </a:xfrm>
          <a:custGeom>
            <a:avLst/>
            <a:gdLst>
              <a:gd name="T0" fmla="*/ 408 w 408"/>
              <a:gd name="T1" fmla="*/ 0 h 544"/>
              <a:gd name="T2" fmla="*/ 45 w 408"/>
              <a:gd name="T3" fmla="*/ 181 h 544"/>
              <a:gd name="T4" fmla="*/ 136 w 408"/>
              <a:gd name="T5" fmla="*/ 54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8" h="544">
                <a:moveTo>
                  <a:pt x="408" y="0"/>
                </a:moveTo>
                <a:cubicBezTo>
                  <a:pt x="249" y="45"/>
                  <a:pt x="90" y="90"/>
                  <a:pt x="45" y="181"/>
                </a:cubicBezTo>
                <a:cubicBezTo>
                  <a:pt x="0" y="272"/>
                  <a:pt x="68" y="408"/>
                  <a:pt x="136" y="544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594157703">
                  <a:custGeom>
                    <a:avLst/>
                    <a:gdLst>
                      <a:gd name="connsiteX0" fmla="*/ 647700 w 647700"/>
                      <a:gd name="connsiteY0" fmla="*/ 0 h 863600"/>
                      <a:gd name="connsiteX1" fmla="*/ 71437 w 647700"/>
                      <a:gd name="connsiteY1" fmla="*/ 287337 h 863600"/>
                      <a:gd name="connsiteX2" fmla="*/ 215900 w 647700"/>
                      <a:gd name="connsiteY2" fmla="*/ 863600 h 86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47700" h="863600" extrusionOk="0">
                        <a:moveTo>
                          <a:pt x="647700" y="0"/>
                        </a:moveTo>
                        <a:cubicBezTo>
                          <a:pt x="368514" y="101436"/>
                          <a:pt x="139116" y="175552"/>
                          <a:pt x="71437" y="287337"/>
                        </a:cubicBezTo>
                        <a:cubicBezTo>
                          <a:pt x="24782" y="474705"/>
                          <a:pt x="100329" y="592220"/>
                          <a:pt x="215900" y="8636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0D6EBC98-E195-4925-A32B-062C0D38E04A}"/>
              </a:ext>
            </a:extLst>
          </p:cNvPr>
          <p:cNvSpPr>
            <a:spLocks/>
          </p:cNvSpPr>
          <p:nvPr/>
        </p:nvSpPr>
        <p:spPr bwMode="auto">
          <a:xfrm>
            <a:off x="573088" y="2924175"/>
            <a:ext cx="923925" cy="469900"/>
          </a:xfrm>
          <a:custGeom>
            <a:avLst/>
            <a:gdLst>
              <a:gd name="T0" fmla="*/ 83 w 582"/>
              <a:gd name="T1" fmla="*/ 0 h 296"/>
              <a:gd name="T2" fmla="*/ 83 w 582"/>
              <a:gd name="T3" fmla="*/ 273 h 296"/>
              <a:gd name="T4" fmla="*/ 582 w 582"/>
              <a:gd name="T5" fmla="*/ 137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2" h="296">
                <a:moveTo>
                  <a:pt x="83" y="0"/>
                </a:moveTo>
                <a:cubicBezTo>
                  <a:pt x="41" y="125"/>
                  <a:pt x="0" y="250"/>
                  <a:pt x="83" y="273"/>
                </a:cubicBezTo>
                <a:cubicBezTo>
                  <a:pt x="166" y="296"/>
                  <a:pt x="374" y="216"/>
                  <a:pt x="582" y="137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917942284">
                  <a:custGeom>
                    <a:avLst/>
                    <a:gdLst>
                      <a:gd name="connsiteX0" fmla="*/ 131762 w 923925"/>
                      <a:gd name="connsiteY0" fmla="*/ 0 h 469900"/>
                      <a:gd name="connsiteX1" fmla="*/ 131762 w 923925"/>
                      <a:gd name="connsiteY1" fmla="*/ 433387 h 469900"/>
                      <a:gd name="connsiteX2" fmla="*/ 923925 w 923925"/>
                      <a:gd name="connsiteY2" fmla="*/ 217487 h 469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23925" h="469900" extrusionOk="0">
                        <a:moveTo>
                          <a:pt x="131762" y="0"/>
                        </a:moveTo>
                        <a:cubicBezTo>
                          <a:pt x="57755" y="208384"/>
                          <a:pt x="-11100" y="434692"/>
                          <a:pt x="131762" y="433387"/>
                        </a:cubicBezTo>
                        <a:cubicBezTo>
                          <a:pt x="242463" y="524043"/>
                          <a:pt x="676376" y="396116"/>
                          <a:pt x="923925" y="2174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EC3EB1EB-247C-4C15-9EC9-E695C3647053}"/>
              </a:ext>
            </a:extLst>
          </p:cNvPr>
          <p:cNvSpPr>
            <a:spLocks/>
          </p:cNvSpPr>
          <p:nvPr/>
        </p:nvSpPr>
        <p:spPr bwMode="auto">
          <a:xfrm>
            <a:off x="3368675" y="1196975"/>
            <a:ext cx="923925" cy="1009650"/>
          </a:xfrm>
          <a:custGeom>
            <a:avLst/>
            <a:gdLst>
              <a:gd name="T0" fmla="*/ 582 w 582"/>
              <a:gd name="T1" fmla="*/ 454 h 636"/>
              <a:gd name="T2" fmla="*/ 129 w 582"/>
              <a:gd name="T3" fmla="*/ 318 h 636"/>
              <a:gd name="T4" fmla="*/ 38 w 582"/>
              <a:gd name="T5" fmla="*/ 545 h 636"/>
              <a:gd name="T6" fmla="*/ 356 w 582"/>
              <a:gd name="T7" fmla="*/ 545 h 636"/>
              <a:gd name="T8" fmla="*/ 129 w 582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2" h="636">
                <a:moveTo>
                  <a:pt x="582" y="454"/>
                </a:moveTo>
                <a:cubicBezTo>
                  <a:pt x="401" y="378"/>
                  <a:pt x="220" y="303"/>
                  <a:pt x="129" y="318"/>
                </a:cubicBezTo>
                <a:cubicBezTo>
                  <a:pt x="38" y="333"/>
                  <a:pt x="0" y="507"/>
                  <a:pt x="38" y="545"/>
                </a:cubicBezTo>
                <a:cubicBezTo>
                  <a:pt x="76" y="583"/>
                  <a:pt x="341" y="636"/>
                  <a:pt x="356" y="545"/>
                </a:cubicBezTo>
                <a:cubicBezTo>
                  <a:pt x="371" y="454"/>
                  <a:pt x="250" y="227"/>
                  <a:pt x="129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4027114272">
                  <a:custGeom>
                    <a:avLst/>
                    <a:gdLst>
                      <a:gd name="connsiteX0" fmla="*/ 923925 w 923925"/>
                      <a:gd name="connsiteY0" fmla="*/ 720725 h 1009650"/>
                      <a:gd name="connsiteX1" fmla="*/ 204787 w 923925"/>
                      <a:gd name="connsiteY1" fmla="*/ 504825 h 1009650"/>
                      <a:gd name="connsiteX2" fmla="*/ 60325 w 923925"/>
                      <a:gd name="connsiteY2" fmla="*/ 865187 h 1009650"/>
                      <a:gd name="connsiteX3" fmla="*/ 565150 w 923925"/>
                      <a:gd name="connsiteY3" fmla="*/ 865187 h 1009650"/>
                      <a:gd name="connsiteX4" fmla="*/ 204787 w 923925"/>
                      <a:gd name="connsiteY4" fmla="*/ 0 h 1009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3925" h="1009650" extrusionOk="0">
                        <a:moveTo>
                          <a:pt x="923925" y="720725"/>
                        </a:moveTo>
                        <a:cubicBezTo>
                          <a:pt x="632344" y="602536"/>
                          <a:pt x="360895" y="500594"/>
                          <a:pt x="204787" y="504825"/>
                        </a:cubicBezTo>
                        <a:cubicBezTo>
                          <a:pt x="65048" y="517175"/>
                          <a:pt x="-12157" y="814209"/>
                          <a:pt x="60325" y="865187"/>
                        </a:cubicBezTo>
                        <a:cubicBezTo>
                          <a:pt x="80194" y="925807"/>
                          <a:pt x="543279" y="990136"/>
                          <a:pt x="565150" y="865187"/>
                        </a:cubicBezTo>
                        <a:cubicBezTo>
                          <a:pt x="644316" y="809117"/>
                          <a:pt x="357015" y="422854"/>
                          <a:pt x="204787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2FE31344-AB54-4E7D-BA03-FBE81EA592D1}"/>
              </a:ext>
            </a:extLst>
          </p:cNvPr>
          <p:cNvSpPr>
            <a:spLocks/>
          </p:cNvSpPr>
          <p:nvPr/>
        </p:nvSpPr>
        <p:spPr bwMode="auto">
          <a:xfrm>
            <a:off x="1784350" y="3357563"/>
            <a:ext cx="865188" cy="792162"/>
          </a:xfrm>
          <a:custGeom>
            <a:avLst/>
            <a:gdLst>
              <a:gd name="T0" fmla="*/ 545 w 545"/>
              <a:gd name="T1" fmla="*/ 0 h 499"/>
              <a:gd name="T2" fmla="*/ 91 w 545"/>
              <a:gd name="T3" fmla="*/ 136 h 499"/>
              <a:gd name="T4" fmla="*/ 0 w 545"/>
              <a:gd name="T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5" h="499">
                <a:moveTo>
                  <a:pt x="545" y="0"/>
                </a:moveTo>
                <a:cubicBezTo>
                  <a:pt x="363" y="26"/>
                  <a:pt x="182" y="53"/>
                  <a:pt x="91" y="136"/>
                </a:cubicBezTo>
                <a:cubicBezTo>
                  <a:pt x="0" y="219"/>
                  <a:pt x="0" y="359"/>
                  <a:pt x="0" y="499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244300940">
                  <a:custGeom>
                    <a:avLst/>
                    <a:gdLst>
                      <a:gd name="connsiteX0" fmla="*/ 865188 w 865188"/>
                      <a:gd name="connsiteY0" fmla="*/ 0 h 792162"/>
                      <a:gd name="connsiteX1" fmla="*/ 144462 w 865188"/>
                      <a:gd name="connsiteY1" fmla="*/ 215899 h 792162"/>
                      <a:gd name="connsiteX2" fmla="*/ 0 w 865188"/>
                      <a:gd name="connsiteY2" fmla="*/ 792162 h 792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65188" h="792162" extrusionOk="0">
                        <a:moveTo>
                          <a:pt x="865188" y="0"/>
                        </a:moveTo>
                        <a:cubicBezTo>
                          <a:pt x="530556" y="72004"/>
                          <a:pt x="311474" y="126564"/>
                          <a:pt x="144462" y="215899"/>
                        </a:cubicBezTo>
                        <a:cubicBezTo>
                          <a:pt x="13758" y="320620"/>
                          <a:pt x="37741" y="522501"/>
                          <a:pt x="0" y="79216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A0C8815-608A-48D3-B478-BC26091CAE57}"/>
              </a:ext>
            </a:extLst>
          </p:cNvPr>
          <p:cNvSpPr>
            <a:spLocks/>
          </p:cNvSpPr>
          <p:nvPr/>
        </p:nvSpPr>
        <p:spPr bwMode="auto">
          <a:xfrm>
            <a:off x="920750" y="4725988"/>
            <a:ext cx="1008063" cy="790575"/>
          </a:xfrm>
          <a:custGeom>
            <a:avLst/>
            <a:gdLst>
              <a:gd name="T0" fmla="*/ 635 w 635"/>
              <a:gd name="T1" fmla="*/ 226 h 498"/>
              <a:gd name="T2" fmla="*/ 45 w 635"/>
              <a:gd name="T3" fmla="*/ 226 h 498"/>
              <a:gd name="T4" fmla="*/ 363 w 635"/>
              <a:gd name="T5" fmla="*/ 45 h 498"/>
              <a:gd name="T6" fmla="*/ 181 w 635"/>
              <a:gd name="T7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498">
                <a:moveTo>
                  <a:pt x="635" y="226"/>
                </a:moveTo>
                <a:cubicBezTo>
                  <a:pt x="362" y="241"/>
                  <a:pt x="90" y="256"/>
                  <a:pt x="45" y="226"/>
                </a:cubicBezTo>
                <a:cubicBezTo>
                  <a:pt x="0" y="196"/>
                  <a:pt x="340" y="0"/>
                  <a:pt x="363" y="45"/>
                </a:cubicBezTo>
                <a:cubicBezTo>
                  <a:pt x="386" y="90"/>
                  <a:pt x="283" y="294"/>
                  <a:pt x="181" y="498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752068078">
                  <a:custGeom>
                    <a:avLst/>
                    <a:gdLst>
                      <a:gd name="connsiteX0" fmla="*/ 1008063 w 1008063"/>
                      <a:gd name="connsiteY0" fmla="*/ 358775 h 790575"/>
                      <a:gd name="connsiteX1" fmla="*/ 71437 w 1008063"/>
                      <a:gd name="connsiteY1" fmla="*/ 358775 h 790575"/>
                      <a:gd name="connsiteX2" fmla="*/ 576262 w 1008063"/>
                      <a:gd name="connsiteY2" fmla="*/ 71437 h 790575"/>
                      <a:gd name="connsiteX3" fmla="*/ 287337 w 1008063"/>
                      <a:gd name="connsiteY3" fmla="*/ 790575 h 790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8063" h="790575" extrusionOk="0">
                        <a:moveTo>
                          <a:pt x="1008063" y="358775"/>
                        </a:moveTo>
                        <a:cubicBezTo>
                          <a:pt x="557893" y="395053"/>
                          <a:pt x="134807" y="409571"/>
                          <a:pt x="71437" y="358775"/>
                        </a:cubicBezTo>
                        <a:cubicBezTo>
                          <a:pt x="2769" y="312468"/>
                          <a:pt x="541930" y="-7999"/>
                          <a:pt x="576262" y="71437"/>
                        </a:cubicBezTo>
                        <a:cubicBezTo>
                          <a:pt x="508189" y="128915"/>
                          <a:pt x="341427" y="471901"/>
                          <a:pt x="287337" y="79057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5E5D5B30-1215-4F70-B7A2-775AEBFD4082}"/>
              </a:ext>
            </a:extLst>
          </p:cNvPr>
          <p:cNvSpPr>
            <a:spLocks/>
          </p:cNvSpPr>
          <p:nvPr/>
        </p:nvSpPr>
        <p:spPr bwMode="auto">
          <a:xfrm>
            <a:off x="3789363" y="4437063"/>
            <a:ext cx="936625" cy="1008062"/>
          </a:xfrm>
          <a:custGeom>
            <a:avLst/>
            <a:gdLst>
              <a:gd name="T0" fmla="*/ 415 w 590"/>
              <a:gd name="T1" fmla="*/ 0 h 635"/>
              <a:gd name="T2" fmla="*/ 143 w 590"/>
              <a:gd name="T3" fmla="*/ 318 h 635"/>
              <a:gd name="T4" fmla="*/ 552 w 590"/>
              <a:gd name="T5" fmla="*/ 181 h 635"/>
              <a:gd name="T6" fmla="*/ 370 w 590"/>
              <a:gd name="T7" fmla="*/ 91 h 635"/>
              <a:gd name="T8" fmla="*/ 53 w 590"/>
              <a:gd name="T9" fmla="*/ 227 h 635"/>
              <a:gd name="T10" fmla="*/ 53 w 590"/>
              <a:gd name="T11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" h="635">
                <a:moveTo>
                  <a:pt x="415" y="0"/>
                </a:moveTo>
                <a:cubicBezTo>
                  <a:pt x="267" y="144"/>
                  <a:pt x="120" y="288"/>
                  <a:pt x="143" y="318"/>
                </a:cubicBezTo>
                <a:cubicBezTo>
                  <a:pt x="166" y="348"/>
                  <a:pt x="514" y="219"/>
                  <a:pt x="552" y="181"/>
                </a:cubicBezTo>
                <a:cubicBezTo>
                  <a:pt x="590" y="143"/>
                  <a:pt x="453" y="83"/>
                  <a:pt x="370" y="91"/>
                </a:cubicBezTo>
                <a:cubicBezTo>
                  <a:pt x="287" y="99"/>
                  <a:pt x="106" y="136"/>
                  <a:pt x="53" y="227"/>
                </a:cubicBezTo>
                <a:cubicBezTo>
                  <a:pt x="0" y="318"/>
                  <a:pt x="26" y="476"/>
                  <a:pt x="53" y="635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391956186">
                  <a:custGeom>
                    <a:avLst/>
                    <a:gdLst>
                      <a:gd name="connsiteX0" fmla="*/ 658812 w 936625"/>
                      <a:gd name="connsiteY0" fmla="*/ 0 h 1008062"/>
                      <a:gd name="connsiteX1" fmla="*/ 227012 w 936625"/>
                      <a:gd name="connsiteY1" fmla="*/ 504824 h 1008062"/>
                      <a:gd name="connsiteX2" fmla="*/ 876300 w 936625"/>
                      <a:gd name="connsiteY2" fmla="*/ 287337 h 1008062"/>
                      <a:gd name="connsiteX3" fmla="*/ 587375 w 936625"/>
                      <a:gd name="connsiteY3" fmla="*/ 144462 h 1008062"/>
                      <a:gd name="connsiteX4" fmla="*/ 84137 w 936625"/>
                      <a:gd name="connsiteY4" fmla="*/ 360362 h 1008062"/>
                      <a:gd name="connsiteX5" fmla="*/ 84137 w 936625"/>
                      <a:gd name="connsiteY5" fmla="*/ 1008062 h 1008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36625" h="1008062" extrusionOk="0">
                        <a:moveTo>
                          <a:pt x="658812" y="0"/>
                        </a:moveTo>
                        <a:cubicBezTo>
                          <a:pt x="430851" y="224215"/>
                          <a:pt x="197018" y="459520"/>
                          <a:pt x="227012" y="504824"/>
                        </a:cubicBezTo>
                        <a:cubicBezTo>
                          <a:pt x="284564" y="549198"/>
                          <a:pt x="809453" y="338067"/>
                          <a:pt x="876300" y="287337"/>
                        </a:cubicBezTo>
                        <a:cubicBezTo>
                          <a:pt x="958617" y="231328"/>
                          <a:pt x="738718" y="142438"/>
                          <a:pt x="587375" y="144462"/>
                        </a:cubicBezTo>
                        <a:cubicBezTo>
                          <a:pt x="473335" y="178131"/>
                          <a:pt x="213631" y="215224"/>
                          <a:pt x="84137" y="360362"/>
                        </a:cubicBezTo>
                        <a:cubicBezTo>
                          <a:pt x="28875" y="502450"/>
                          <a:pt x="61074" y="738085"/>
                          <a:pt x="84137" y="100806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1807DF72-BAC3-4CF3-87A4-D647CF334DBA}"/>
              </a:ext>
            </a:extLst>
          </p:cNvPr>
          <p:cNvSpPr>
            <a:spLocks/>
          </p:cNvSpPr>
          <p:nvPr/>
        </p:nvSpPr>
        <p:spPr bwMode="auto">
          <a:xfrm>
            <a:off x="3440113" y="2924175"/>
            <a:ext cx="792162" cy="936625"/>
          </a:xfrm>
          <a:custGeom>
            <a:avLst/>
            <a:gdLst>
              <a:gd name="T0" fmla="*/ 0 w 499"/>
              <a:gd name="T1" fmla="*/ 590 h 590"/>
              <a:gd name="T2" fmla="*/ 182 w 499"/>
              <a:gd name="T3" fmla="*/ 137 h 590"/>
              <a:gd name="T4" fmla="*/ 409 w 499"/>
              <a:gd name="T5" fmla="*/ 227 h 590"/>
              <a:gd name="T6" fmla="*/ 499 w 499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590">
                <a:moveTo>
                  <a:pt x="0" y="590"/>
                </a:moveTo>
                <a:cubicBezTo>
                  <a:pt x="57" y="394"/>
                  <a:pt x="114" y="198"/>
                  <a:pt x="182" y="137"/>
                </a:cubicBezTo>
                <a:cubicBezTo>
                  <a:pt x="250" y="76"/>
                  <a:pt x="356" y="250"/>
                  <a:pt x="409" y="227"/>
                </a:cubicBezTo>
                <a:cubicBezTo>
                  <a:pt x="462" y="204"/>
                  <a:pt x="480" y="102"/>
                  <a:pt x="499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4121837831">
                  <a:custGeom>
                    <a:avLst/>
                    <a:gdLst>
                      <a:gd name="connsiteX0" fmla="*/ 0 w 792162"/>
                      <a:gd name="connsiteY0" fmla="*/ 936625 h 936625"/>
                      <a:gd name="connsiteX1" fmla="*/ 288924 w 792162"/>
                      <a:gd name="connsiteY1" fmla="*/ 217487 h 936625"/>
                      <a:gd name="connsiteX2" fmla="*/ 649287 w 792162"/>
                      <a:gd name="connsiteY2" fmla="*/ 360362 h 936625"/>
                      <a:gd name="connsiteX3" fmla="*/ 792162 w 792162"/>
                      <a:gd name="connsiteY3" fmla="*/ 0 h 936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92162" h="936625" extrusionOk="0">
                        <a:moveTo>
                          <a:pt x="0" y="936625"/>
                        </a:moveTo>
                        <a:cubicBezTo>
                          <a:pt x="54540" y="642564"/>
                          <a:pt x="173141" y="314524"/>
                          <a:pt x="288924" y="217487"/>
                        </a:cubicBezTo>
                        <a:cubicBezTo>
                          <a:pt x="382213" y="101187"/>
                          <a:pt x="549661" y="381721"/>
                          <a:pt x="649287" y="360362"/>
                        </a:cubicBezTo>
                        <a:cubicBezTo>
                          <a:pt x="727287" y="328289"/>
                          <a:pt x="770466" y="144142"/>
                          <a:pt x="792162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8A4CB156-2807-481F-8F19-7AEF6AC65E8D}"/>
              </a:ext>
            </a:extLst>
          </p:cNvPr>
          <p:cNvSpPr>
            <a:spLocks/>
          </p:cNvSpPr>
          <p:nvPr/>
        </p:nvSpPr>
        <p:spPr bwMode="auto">
          <a:xfrm>
            <a:off x="4881563" y="5300663"/>
            <a:ext cx="852487" cy="720725"/>
          </a:xfrm>
          <a:custGeom>
            <a:avLst/>
            <a:gdLst>
              <a:gd name="T0" fmla="*/ 453 w 537"/>
              <a:gd name="T1" fmla="*/ 0 h 454"/>
              <a:gd name="T2" fmla="*/ 136 w 537"/>
              <a:gd name="T3" fmla="*/ 227 h 454"/>
              <a:gd name="T4" fmla="*/ 499 w 537"/>
              <a:gd name="T5" fmla="*/ 363 h 454"/>
              <a:gd name="T6" fmla="*/ 363 w 537"/>
              <a:gd name="T7" fmla="*/ 182 h 454"/>
              <a:gd name="T8" fmla="*/ 0 w 537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454">
                <a:moveTo>
                  <a:pt x="453" y="0"/>
                </a:moveTo>
                <a:cubicBezTo>
                  <a:pt x="290" y="83"/>
                  <a:pt x="128" y="167"/>
                  <a:pt x="136" y="227"/>
                </a:cubicBezTo>
                <a:cubicBezTo>
                  <a:pt x="144" y="287"/>
                  <a:pt x="461" y="370"/>
                  <a:pt x="499" y="363"/>
                </a:cubicBezTo>
                <a:cubicBezTo>
                  <a:pt x="537" y="356"/>
                  <a:pt x="446" y="167"/>
                  <a:pt x="363" y="182"/>
                </a:cubicBezTo>
                <a:cubicBezTo>
                  <a:pt x="280" y="197"/>
                  <a:pt x="140" y="325"/>
                  <a:pt x="0" y="454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288431144">
                  <a:custGeom>
                    <a:avLst/>
                    <a:gdLst>
                      <a:gd name="connsiteX0" fmla="*/ 719137 w 852487"/>
                      <a:gd name="connsiteY0" fmla="*/ 0 h 720725"/>
                      <a:gd name="connsiteX1" fmla="*/ 215899 w 852487"/>
                      <a:gd name="connsiteY1" fmla="*/ 360362 h 720725"/>
                      <a:gd name="connsiteX2" fmla="*/ 792162 w 852487"/>
                      <a:gd name="connsiteY2" fmla="*/ 576262 h 720725"/>
                      <a:gd name="connsiteX3" fmla="*/ 576262 w 852487"/>
                      <a:gd name="connsiteY3" fmla="*/ 288925 h 720725"/>
                      <a:gd name="connsiteX4" fmla="*/ 0 w 852487"/>
                      <a:gd name="connsiteY4" fmla="*/ 720725 h 720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2487" h="720725" extrusionOk="0">
                        <a:moveTo>
                          <a:pt x="719137" y="0"/>
                        </a:moveTo>
                        <a:cubicBezTo>
                          <a:pt x="465928" y="128908"/>
                          <a:pt x="204623" y="280782"/>
                          <a:pt x="215899" y="360362"/>
                        </a:cubicBezTo>
                        <a:cubicBezTo>
                          <a:pt x="246711" y="454017"/>
                          <a:pt x="724383" y="583085"/>
                          <a:pt x="792162" y="576262"/>
                        </a:cubicBezTo>
                        <a:cubicBezTo>
                          <a:pt x="855657" y="575309"/>
                          <a:pt x="682864" y="252628"/>
                          <a:pt x="576262" y="288925"/>
                        </a:cubicBezTo>
                        <a:cubicBezTo>
                          <a:pt x="435667" y="310273"/>
                          <a:pt x="272606" y="541001"/>
                          <a:pt x="0" y="7207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FA98C015-7104-46C2-85C7-4B53CC360280}"/>
              </a:ext>
            </a:extLst>
          </p:cNvPr>
          <p:cNvSpPr>
            <a:spLocks/>
          </p:cNvSpPr>
          <p:nvPr/>
        </p:nvSpPr>
        <p:spPr bwMode="auto">
          <a:xfrm>
            <a:off x="5961063" y="3573463"/>
            <a:ext cx="828675" cy="876300"/>
          </a:xfrm>
          <a:custGeom>
            <a:avLst/>
            <a:gdLst>
              <a:gd name="T0" fmla="*/ 0 w 522"/>
              <a:gd name="T1" fmla="*/ 227 h 552"/>
              <a:gd name="T2" fmla="*/ 499 w 522"/>
              <a:gd name="T3" fmla="*/ 317 h 552"/>
              <a:gd name="T4" fmla="*/ 136 w 522"/>
              <a:gd name="T5" fmla="*/ 499 h 552"/>
              <a:gd name="T6" fmla="*/ 408 w 522"/>
              <a:gd name="T7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552">
                <a:moveTo>
                  <a:pt x="0" y="227"/>
                </a:moveTo>
                <a:cubicBezTo>
                  <a:pt x="238" y="249"/>
                  <a:pt x="476" y="272"/>
                  <a:pt x="499" y="317"/>
                </a:cubicBezTo>
                <a:cubicBezTo>
                  <a:pt x="522" y="362"/>
                  <a:pt x="151" y="552"/>
                  <a:pt x="136" y="499"/>
                </a:cubicBezTo>
                <a:cubicBezTo>
                  <a:pt x="121" y="446"/>
                  <a:pt x="264" y="223"/>
                  <a:pt x="408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70875521">
                  <a:custGeom>
                    <a:avLst/>
                    <a:gdLst>
                      <a:gd name="connsiteX0" fmla="*/ 0 w 828675"/>
                      <a:gd name="connsiteY0" fmla="*/ 360362 h 876300"/>
                      <a:gd name="connsiteX1" fmla="*/ 792162 w 828675"/>
                      <a:gd name="connsiteY1" fmla="*/ 503237 h 876300"/>
                      <a:gd name="connsiteX2" fmla="*/ 215900 w 828675"/>
                      <a:gd name="connsiteY2" fmla="*/ 792162 h 876300"/>
                      <a:gd name="connsiteX3" fmla="*/ 647700 w 828675"/>
                      <a:gd name="connsiteY3" fmla="*/ 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28675" h="876300" extrusionOk="0">
                        <a:moveTo>
                          <a:pt x="0" y="360362"/>
                        </a:moveTo>
                        <a:cubicBezTo>
                          <a:pt x="376502" y="401051"/>
                          <a:pt x="755590" y="426886"/>
                          <a:pt x="792162" y="503237"/>
                        </a:cubicBezTo>
                        <a:cubicBezTo>
                          <a:pt x="820785" y="575484"/>
                          <a:pt x="255129" y="889126"/>
                          <a:pt x="215900" y="792162"/>
                        </a:cubicBezTo>
                        <a:cubicBezTo>
                          <a:pt x="215956" y="734165"/>
                          <a:pt x="462746" y="349701"/>
                          <a:pt x="64770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6E2E26CD-BC64-445D-B654-C3514DFD073B}"/>
              </a:ext>
            </a:extLst>
          </p:cNvPr>
          <p:cNvSpPr>
            <a:spLocks/>
          </p:cNvSpPr>
          <p:nvPr/>
        </p:nvSpPr>
        <p:spPr bwMode="auto">
          <a:xfrm>
            <a:off x="5238860" y="1071583"/>
            <a:ext cx="874574" cy="1062017"/>
          </a:xfrm>
          <a:custGeom>
            <a:avLst/>
            <a:gdLst>
              <a:gd name="T0" fmla="*/ 597 w 605"/>
              <a:gd name="T1" fmla="*/ 0 h 545"/>
              <a:gd name="T2" fmla="*/ 7 w 605"/>
              <a:gd name="T3" fmla="*/ 227 h 545"/>
              <a:gd name="T4" fmla="*/ 552 w 605"/>
              <a:gd name="T5" fmla="*/ 227 h 545"/>
              <a:gd name="T6" fmla="*/ 325 w 605"/>
              <a:gd name="T7" fmla="*/ 136 h 545"/>
              <a:gd name="T8" fmla="*/ 7 w 605"/>
              <a:gd name="T9" fmla="*/ 545 h 545"/>
              <a:gd name="connsiteX0" fmla="*/ 9754 w 9754"/>
              <a:gd name="connsiteY0" fmla="*/ 0 h 10000"/>
              <a:gd name="connsiteX1" fmla="*/ 2 w 9754"/>
              <a:gd name="connsiteY1" fmla="*/ 4165 h 10000"/>
              <a:gd name="connsiteX2" fmla="*/ 9010 w 9754"/>
              <a:gd name="connsiteY2" fmla="*/ 4165 h 10000"/>
              <a:gd name="connsiteX3" fmla="*/ 5258 w 9754"/>
              <a:gd name="connsiteY3" fmla="*/ 2495 h 10000"/>
              <a:gd name="connsiteX4" fmla="*/ 2 w 9754"/>
              <a:gd name="connsiteY4" fmla="*/ 10000 h 10000"/>
              <a:gd name="connsiteX0" fmla="*/ 9321 w 9392"/>
              <a:gd name="connsiteY0" fmla="*/ 0 h 12275"/>
              <a:gd name="connsiteX1" fmla="*/ 1 w 9392"/>
              <a:gd name="connsiteY1" fmla="*/ 6440 h 12275"/>
              <a:gd name="connsiteX2" fmla="*/ 9236 w 9392"/>
              <a:gd name="connsiteY2" fmla="*/ 6440 h 12275"/>
              <a:gd name="connsiteX3" fmla="*/ 5390 w 9392"/>
              <a:gd name="connsiteY3" fmla="*/ 4770 h 12275"/>
              <a:gd name="connsiteX4" fmla="*/ 1 w 9392"/>
              <a:gd name="connsiteY4" fmla="*/ 12275 h 12275"/>
              <a:gd name="connsiteX0" fmla="*/ 9924 w 10000"/>
              <a:gd name="connsiteY0" fmla="*/ 0 h 10000"/>
              <a:gd name="connsiteX1" fmla="*/ 1 w 10000"/>
              <a:gd name="connsiteY1" fmla="*/ 5246 h 10000"/>
              <a:gd name="connsiteX2" fmla="*/ 9834 w 10000"/>
              <a:gd name="connsiteY2" fmla="*/ 5246 h 10000"/>
              <a:gd name="connsiteX3" fmla="*/ 5739 w 10000"/>
              <a:gd name="connsiteY3" fmla="*/ 3886 h 10000"/>
              <a:gd name="connsiteX4" fmla="*/ 1 w 10000"/>
              <a:gd name="connsiteY4" fmla="*/ 10000 h 10000"/>
              <a:gd name="connsiteX0" fmla="*/ 9940 w 10016"/>
              <a:gd name="connsiteY0" fmla="*/ 0 h 10000"/>
              <a:gd name="connsiteX1" fmla="*/ 17 w 10016"/>
              <a:gd name="connsiteY1" fmla="*/ 5246 h 10000"/>
              <a:gd name="connsiteX2" fmla="*/ 9850 w 10016"/>
              <a:gd name="connsiteY2" fmla="*/ 5246 h 10000"/>
              <a:gd name="connsiteX3" fmla="*/ 5755 w 10016"/>
              <a:gd name="connsiteY3" fmla="*/ 3886 h 10000"/>
              <a:gd name="connsiteX4" fmla="*/ 17 w 10016"/>
              <a:gd name="connsiteY4" fmla="*/ 10000 h 10000"/>
              <a:gd name="connsiteX0" fmla="*/ 9940 w 9940"/>
              <a:gd name="connsiteY0" fmla="*/ 0 h 10000"/>
              <a:gd name="connsiteX1" fmla="*/ 17 w 9940"/>
              <a:gd name="connsiteY1" fmla="*/ 5246 h 10000"/>
              <a:gd name="connsiteX2" fmla="*/ 9850 w 9940"/>
              <a:gd name="connsiteY2" fmla="*/ 5246 h 10000"/>
              <a:gd name="connsiteX3" fmla="*/ 5755 w 9940"/>
              <a:gd name="connsiteY3" fmla="*/ 3886 h 10000"/>
              <a:gd name="connsiteX4" fmla="*/ 17 w 994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40" h="10000">
                <a:moveTo>
                  <a:pt x="9940" y="0"/>
                </a:moveTo>
                <a:cubicBezTo>
                  <a:pt x="9506" y="2182"/>
                  <a:pt x="-473" y="2877"/>
                  <a:pt x="17" y="5246"/>
                </a:cubicBezTo>
                <a:cubicBezTo>
                  <a:pt x="507" y="7615"/>
                  <a:pt x="9471" y="7144"/>
                  <a:pt x="9850" y="5246"/>
                </a:cubicBezTo>
                <a:cubicBezTo>
                  <a:pt x="10229" y="3348"/>
                  <a:pt x="7397" y="3094"/>
                  <a:pt x="5755" y="3886"/>
                </a:cubicBezTo>
                <a:cubicBezTo>
                  <a:pt x="4113" y="4679"/>
                  <a:pt x="2055" y="7339"/>
                  <a:pt x="17" y="1000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368765985">
                  <a:custGeom>
                    <a:avLst/>
                    <a:gdLst>
                      <a:gd name="connsiteX0" fmla="*/ 947737 w 960438"/>
                      <a:gd name="connsiteY0" fmla="*/ 0 h 865187"/>
                      <a:gd name="connsiteX1" fmla="*/ 11112 w 960438"/>
                      <a:gd name="connsiteY1" fmla="*/ 360362 h 865187"/>
                      <a:gd name="connsiteX2" fmla="*/ 876300 w 960438"/>
                      <a:gd name="connsiteY2" fmla="*/ 360362 h 865187"/>
                      <a:gd name="connsiteX3" fmla="*/ 515937 w 960438"/>
                      <a:gd name="connsiteY3" fmla="*/ 215899 h 865187"/>
                      <a:gd name="connsiteX4" fmla="*/ 11112 w 960438"/>
                      <a:gd name="connsiteY4" fmla="*/ 865187 h 865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438" h="865187" extrusionOk="0">
                        <a:moveTo>
                          <a:pt x="947737" y="0"/>
                        </a:moveTo>
                        <a:cubicBezTo>
                          <a:pt x="481653" y="143515"/>
                          <a:pt x="11038" y="303494"/>
                          <a:pt x="11112" y="360362"/>
                        </a:cubicBezTo>
                        <a:cubicBezTo>
                          <a:pt x="11960" y="426407"/>
                          <a:pt x="781036" y="372904"/>
                          <a:pt x="876300" y="360362"/>
                        </a:cubicBezTo>
                        <a:cubicBezTo>
                          <a:pt x="996793" y="323477"/>
                          <a:pt x="671267" y="112688"/>
                          <a:pt x="515937" y="215899"/>
                        </a:cubicBezTo>
                        <a:cubicBezTo>
                          <a:pt x="293284" y="261495"/>
                          <a:pt x="177203" y="609375"/>
                          <a:pt x="11112" y="8651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467A82EC-8ED9-4321-9D99-6683832A4E84}"/>
              </a:ext>
            </a:extLst>
          </p:cNvPr>
          <p:cNvSpPr>
            <a:spLocks/>
          </p:cNvSpPr>
          <p:nvPr/>
        </p:nvSpPr>
        <p:spPr bwMode="auto">
          <a:xfrm>
            <a:off x="7329488" y="1916113"/>
            <a:ext cx="719137" cy="1273175"/>
          </a:xfrm>
          <a:custGeom>
            <a:avLst/>
            <a:gdLst>
              <a:gd name="T0" fmla="*/ 0 w 453"/>
              <a:gd name="T1" fmla="*/ 454 h 802"/>
              <a:gd name="T2" fmla="*/ 227 w 453"/>
              <a:gd name="T3" fmla="*/ 726 h 802"/>
              <a:gd name="T4" fmla="*/ 453 w 453"/>
              <a:gd name="T5" fmla="*/ 0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3" h="802">
                <a:moveTo>
                  <a:pt x="0" y="454"/>
                </a:moveTo>
                <a:cubicBezTo>
                  <a:pt x="76" y="628"/>
                  <a:pt x="152" y="802"/>
                  <a:pt x="227" y="726"/>
                </a:cubicBezTo>
                <a:cubicBezTo>
                  <a:pt x="302" y="650"/>
                  <a:pt x="377" y="325"/>
                  <a:pt x="453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591930337">
                  <a:custGeom>
                    <a:avLst/>
                    <a:gdLst>
                      <a:gd name="connsiteX0" fmla="*/ 0 w 719137"/>
                      <a:gd name="connsiteY0" fmla="*/ 720725 h 1273175"/>
                      <a:gd name="connsiteX1" fmla="*/ 360362 w 719137"/>
                      <a:gd name="connsiteY1" fmla="*/ 1152525 h 1273175"/>
                      <a:gd name="connsiteX2" fmla="*/ 719137 w 719137"/>
                      <a:gd name="connsiteY2" fmla="*/ 0 h 127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19137" h="1273175" extrusionOk="0">
                        <a:moveTo>
                          <a:pt x="0" y="720725"/>
                        </a:moveTo>
                        <a:cubicBezTo>
                          <a:pt x="103693" y="1012333"/>
                          <a:pt x="253256" y="1271736"/>
                          <a:pt x="360362" y="1152525"/>
                        </a:cubicBezTo>
                        <a:cubicBezTo>
                          <a:pt x="448199" y="1058127"/>
                          <a:pt x="546343" y="532097"/>
                          <a:pt x="719137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86EEF04E-2141-4D85-87A4-E9506E2AE09E}"/>
              </a:ext>
            </a:extLst>
          </p:cNvPr>
          <p:cNvSpPr>
            <a:spLocks/>
          </p:cNvSpPr>
          <p:nvPr/>
        </p:nvSpPr>
        <p:spPr bwMode="auto">
          <a:xfrm>
            <a:off x="8482013" y="2852738"/>
            <a:ext cx="935037" cy="647700"/>
          </a:xfrm>
          <a:custGeom>
            <a:avLst/>
            <a:gdLst>
              <a:gd name="T0" fmla="*/ 589 w 589"/>
              <a:gd name="T1" fmla="*/ 0 h 408"/>
              <a:gd name="T2" fmla="*/ 90 w 589"/>
              <a:gd name="T3" fmla="*/ 182 h 408"/>
              <a:gd name="T4" fmla="*/ 453 w 589"/>
              <a:gd name="T5" fmla="*/ 272 h 408"/>
              <a:gd name="T6" fmla="*/ 0 w 589"/>
              <a:gd name="T7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9" h="408">
                <a:moveTo>
                  <a:pt x="589" y="0"/>
                </a:moveTo>
                <a:cubicBezTo>
                  <a:pt x="351" y="68"/>
                  <a:pt x="113" y="137"/>
                  <a:pt x="90" y="182"/>
                </a:cubicBezTo>
                <a:cubicBezTo>
                  <a:pt x="67" y="227"/>
                  <a:pt x="468" y="234"/>
                  <a:pt x="453" y="272"/>
                </a:cubicBezTo>
                <a:cubicBezTo>
                  <a:pt x="438" y="310"/>
                  <a:pt x="219" y="359"/>
                  <a:pt x="0" y="408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358782390">
                  <a:custGeom>
                    <a:avLst/>
                    <a:gdLst>
                      <a:gd name="connsiteX0" fmla="*/ 935037 w 935037"/>
                      <a:gd name="connsiteY0" fmla="*/ 0 h 647700"/>
                      <a:gd name="connsiteX1" fmla="*/ 142874 w 935037"/>
                      <a:gd name="connsiteY1" fmla="*/ 288925 h 647700"/>
                      <a:gd name="connsiteX2" fmla="*/ 719137 w 935037"/>
                      <a:gd name="connsiteY2" fmla="*/ 431800 h 647700"/>
                      <a:gd name="connsiteX3" fmla="*/ 0 w 935037"/>
                      <a:gd name="connsiteY3" fmla="*/ 647700 h 647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5037" h="647700" extrusionOk="0">
                        <a:moveTo>
                          <a:pt x="935037" y="0"/>
                        </a:moveTo>
                        <a:cubicBezTo>
                          <a:pt x="555064" y="100658"/>
                          <a:pt x="158352" y="220265"/>
                          <a:pt x="142874" y="288925"/>
                        </a:cubicBezTo>
                        <a:cubicBezTo>
                          <a:pt x="103649" y="372618"/>
                          <a:pt x="756733" y="359903"/>
                          <a:pt x="719137" y="431800"/>
                        </a:cubicBezTo>
                        <a:cubicBezTo>
                          <a:pt x="617102" y="489136"/>
                          <a:pt x="300712" y="637378"/>
                          <a:pt x="0" y="6477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BB90D81A-3218-4C3B-A064-94B97C56F7E8}"/>
              </a:ext>
            </a:extLst>
          </p:cNvPr>
          <p:cNvSpPr>
            <a:spLocks/>
          </p:cNvSpPr>
          <p:nvPr/>
        </p:nvSpPr>
        <p:spPr bwMode="auto">
          <a:xfrm>
            <a:off x="6597650" y="765175"/>
            <a:ext cx="803275" cy="1295400"/>
          </a:xfrm>
          <a:custGeom>
            <a:avLst/>
            <a:gdLst>
              <a:gd name="T0" fmla="*/ 506 w 506"/>
              <a:gd name="T1" fmla="*/ 0 h 816"/>
              <a:gd name="T2" fmla="*/ 7 w 506"/>
              <a:gd name="T3" fmla="*/ 363 h 816"/>
              <a:gd name="T4" fmla="*/ 461 w 506"/>
              <a:gd name="T5" fmla="*/ 227 h 816"/>
              <a:gd name="T6" fmla="*/ 7 w 506"/>
              <a:gd name="T7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6" h="816">
                <a:moveTo>
                  <a:pt x="506" y="0"/>
                </a:moveTo>
                <a:cubicBezTo>
                  <a:pt x="260" y="162"/>
                  <a:pt x="14" y="325"/>
                  <a:pt x="7" y="363"/>
                </a:cubicBezTo>
                <a:cubicBezTo>
                  <a:pt x="0" y="401"/>
                  <a:pt x="461" y="152"/>
                  <a:pt x="461" y="227"/>
                </a:cubicBezTo>
                <a:cubicBezTo>
                  <a:pt x="461" y="302"/>
                  <a:pt x="234" y="559"/>
                  <a:pt x="7" y="816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197120358">
                  <a:custGeom>
                    <a:avLst/>
                    <a:gdLst>
                      <a:gd name="connsiteX0" fmla="*/ 803275 w 803275"/>
                      <a:gd name="connsiteY0" fmla="*/ 0 h 1295400"/>
                      <a:gd name="connsiteX1" fmla="*/ 11112 w 803275"/>
                      <a:gd name="connsiteY1" fmla="*/ 576262 h 1295400"/>
                      <a:gd name="connsiteX2" fmla="*/ 731837 w 803275"/>
                      <a:gd name="connsiteY2" fmla="*/ 360362 h 1295400"/>
                      <a:gd name="connsiteX3" fmla="*/ 11112 w 803275"/>
                      <a:gd name="connsiteY3" fmla="*/ 1295400 h 1295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03275" h="1295400" extrusionOk="0">
                        <a:moveTo>
                          <a:pt x="803275" y="0"/>
                        </a:moveTo>
                        <a:cubicBezTo>
                          <a:pt x="409648" y="255157"/>
                          <a:pt x="20228" y="513889"/>
                          <a:pt x="11112" y="576262"/>
                        </a:cubicBezTo>
                        <a:cubicBezTo>
                          <a:pt x="-2564" y="629332"/>
                          <a:pt x="731619" y="248842"/>
                          <a:pt x="731837" y="360362"/>
                        </a:cubicBezTo>
                        <a:cubicBezTo>
                          <a:pt x="688062" y="502871"/>
                          <a:pt x="366324" y="996691"/>
                          <a:pt x="11112" y="12954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DC749F1F-F74D-4764-9574-09CFCFE32018}"/>
              </a:ext>
            </a:extLst>
          </p:cNvPr>
          <p:cNvSpPr>
            <a:spLocks/>
          </p:cNvSpPr>
          <p:nvPr/>
        </p:nvSpPr>
        <p:spPr bwMode="auto">
          <a:xfrm>
            <a:off x="7689850" y="5373688"/>
            <a:ext cx="1450975" cy="647700"/>
          </a:xfrm>
          <a:custGeom>
            <a:avLst/>
            <a:gdLst>
              <a:gd name="T0" fmla="*/ 816 w 914"/>
              <a:gd name="T1" fmla="*/ 408 h 408"/>
              <a:gd name="T2" fmla="*/ 317 w 914"/>
              <a:gd name="T3" fmla="*/ 45 h 408"/>
              <a:gd name="T4" fmla="*/ 861 w 914"/>
              <a:gd name="T5" fmla="*/ 136 h 408"/>
              <a:gd name="T6" fmla="*/ 0 w 914"/>
              <a:gd name="T7" fmla="*/ 317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4" h="408">
                <a:moveTo>
                  <a:pt x="816" y="408"/>
                </a:moveTo>
                <a:cubicBezTo>
                  <a:pt x="563" y="249"/>
                  <a:pt x="310" y="90"/>
                  <a:pt x="317" y="45"/>
                </a:cubicBezTo>
                <a:cubicBezTo>
                  <a:pt x="324" y="0"/>
                  <a:pt x="914" y="91"/>
                  <a:pt x="861" y="136"/>
                </a:cubicBezTo>
                <a:cubicBezTo>
                  <a:pt x="808" y="181"/>
                  <a:pt x="404" y="249"/>
                  <a:pt x="0" y="317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277282577">
                  <a:custGeom>
                    <a:avLst/>
                    <a:gdLst>
                      <a:gd name="connsiteX0" fmla="*/ 1295400 w 1450975"/>
                      <a:gd name="connsiteY0" fmla="*/ 647700 h 647700"/>
                      <a:gd name="connsiteX1" fmla="*/ 503237 w 1450975"/>
                      <a:gd name="connsiteY1" fmla="*/ 71437 h 647700"/>
                      <a:gd name="connsiteX2" fmla="*/ 1366837 w 1450975"/>
                      <a:gd name="connsiteY2" fmla="*/ 215900 h 647700"/>
                      <a:gd name="connsiteX3" fmla="*/ 0 w 1450975"/>
                      <a:gd name="connsiteY3" fmla="*/ 503237 h 647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50975" h="647700" extrusionOk="0">
                        <a:moveTo>
                          <a:pt x="1295400" y="647700"/>
                        </a:moveTo>
                        <a:cubicBezTo>
                          <a:pt x="882642" y="378952"/>
                          <a:pt x="489613" y="141524"/>
                          <a:pt x="503237" y="71437"/>
                        </a:cubicBezTo>
                        <a:cubicBezTo>
                          <a:pt x="509078" y="29808"/>
                          <a:pt x="1451476" y="141143"/>
                          <a:pt x="1366837" y="215900"/>
                        </a:cubicBezTo>
                        <a:cubicBezTo>
                          <a:pt x="1267909" y="289742"/>
                          <a:pt x="499020" y="297274"/>
                          <a:pt x="0" y="50323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id="{568753D4-D94E-4C2C-965C-DE8C8F29E2F7}"/>
              </a:ext>
            </a:extLst>
          </p:cNvPr>
          <p:cNvSpPr>
            <a:spLocks/>
          </p:cNvSpPr>
          <p:nvPr/>
        </p:nvSpPr>
        <p:spPr bwMode="auto">
          <a:xfrm>
            <a:off x="6176963" y="5157788"/>
            <a:ext cx="949325" cy="719137"/>
          </a:xfrm>
          <a:custGeom>
            <a:avLst/>
            <a:gdLst>
              <a:gd name="T0" fmla="*/ 454 w 598"/>
              <a:gd name="T1" fmla="*/ 453 h 453"/>
              <a:gd name="T2" fmla="*/ 318 w 598"/>
              <a:gd name="T3" fmla="*/ 90 h 453"/>
              <a:gd name="T4" fmla="*/ 590 w 598"/>
              <a:gd name="T5" fmla="*/ 136 h 453"/>
              <a:gd name="T6" fmla="*/ 272 w 598"/>
              <a:gd name="T7" fmla="*/ 363 h 453"/>
              <a:gd name="T8" fmla="*/ 0 w 598"/>
              <a:gd name="T9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8" h="453">
                <a:moveTo>
                  <a:pt x="454" y="453"/>
                </a:moveTo>
                <a:cubicBezTo>
                  <a:pt x="374" y="298"/>
                  <a:pt x="295" y="143"/>
                  <a:pt x="318" y="90"/>
                </a:cubicBezTo>
                <a:cubicBezTo>
                  <a:pt x="341" y="37"/>
                  <a:pt x="598" y="91"/>
                  <a:pt x="590" y="136"/>
                </a:cubicBezTo>
                <a:cubicBezTo>
                  <a:pt x="582" y="181"/>
                  <a:pt x="370" y="386"/>
                  <a:pt x="272" y="363"/>
                </a:cubicBezTo>
                <a:cubicBezTo>
                  <a:pt x="174" y="340"/>
                  <a:pt x="87" y="170"/>
                  <a:pt x="0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422431160">
                  <a:custGeom>
                    <a:avLst/>
                    <a:gdLst>
                      <a:gd name="connsiteX0" fmla="*/ 720725 w 949325"/>
                      <a:gd name="connsiteY0" fmla="*/ 719137 h 719137"/>
                      <a:gd name="connsiteX1" fmla="*/ 504825 w 949325"/>
                      <a:gd name="connsiteY1" fmla="*/ 142874 h 719137"/>
                      <a:gd name="connsiteX2" fmla="*/ 936625 w 949325"/>
                      <a:gd name="connsiteY2" fmla="*/ 215899 h 719137"/>
                      <a:gd name="connsiteX3" fmla="*/ 431800 w 949325"/>
                      <a:gd name="connsiteY3" fmla="*/ 576262 h 719137"/>
                      <a:gd name="connsiteX4" fmla="*/ 0 w 949325"/>
                      <a:gd name="connsiteY4" fmla="*/ 0 h 719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9325" h="719137" extrusionOk="0">
                        <a:moveTo>
                          <a:pt x="720725" y="719137"/>
                        </a:moveTo>
                        <a:cubicBezTo>
                          <a:pt x="584558" y="473941"/>
                          <a:pt x="464581" y="224017"/>
                          <a:pt x="504825" y="142874"/>
                        </a:cubicBezTo>
                        <a:cubicBezTo>
                          <a:pt x="558709" y="52045"/>
                          <a:pt x="968215" y="138604"/>
                          <a:pt x="936625" y="215899"/>
                        </a:cubicBezTo>
                        <a:cubicBezTo>
                          <a:pt x="937862" y="311666"/>
                          <a:pt x="572476" y="583305"/>
                          <a:pt x="431800" y="576262"/>
                        </a:cubicBezTo>
                        <a:cubicBezTo>
                          <a:pt x="231620" y="581120"/>
                          <a:pt x="208675" y="244901"/>
                          <a:pt x="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C995B667-390E-4A4C-BBA2-1982D38E0339}"/>
              </a:ext>
            </a:extLst>
          </p:cNvPr>
          <p:cNvSpPr>
            <a:spLocks/>
          </p:cNvSpPr>
          <p:nvPr/>
        </p:nvSpPr>
        <p:spPr bwMode="auto">
          <a:xfrm>
            <a:off x="7677150" y="3860800"/>
            <a:ext cx="863600" cy="1081088"/>
          </a:xfrm>
          <a:custGeom>
            <a:avLst/>
            <a:gdLst>
              <a:gd name="T0" fmla="*/ 507 w 544"/>
              <a:gd name="T1" fmla="*/ 0 h 681"/>
              <a:gd name="T2" fmla="*/ 8 w 544"/>
              <a:gd name="T3" fmla="*/ 272 h 681"/>
              <a:gd name="T4" fmla="*/ 461 w 544"/>
              <a:gd name="T5" fmla="*/ 272 h 681"/>
              <a:gd name="T6" fmla="*/ 507 w 544"/>
              <a:gd name="T7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4" h="681">
                <a:moveTo>
                  <a:pt x="507" y="0"/>
                </a:moveTo>
                <a:cubicBezTo>
                  <a:pt x="261" y="113"/>
                  <a:pt x="16" y="227"/>
                  <a:pt x="8" y="272"/>
                </a:cubicBezTo>
                <a:cubicBezTo>
                  <a:pt x="0" y="317"/>
                  <a:pt x="378" y="204"/>
                  <a:pt x="461" y="272"/>
                </a:cubicBezTo>
                <a:cubicBezTo>
                  <a:pt x="544" y="340"/>
                  <a:pt x="525" y="510"/>
                  <a:pt x="507" y="68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394235767">
                  <a:custGeom>
                    <a:avLst/>
                    <a:gdLst>
                      <a:gd name="connsiteX0" fmla="*/ 804862 w 863600"/>
                      <a:gd name="connsiteY0" fmla="*/ 0 h 1081088"/>
                      <a:gd name="connsiteX1" fmla="*/ 12700 w 863600"/>
                      <a:gd name="connsiteY1" fmla="*/ 431800 h 1081088"/>
                      <a:gd name="connsiteX2" fmla="*/ 731837 w 863600"/>
                      <a:gd name="connsiteY2" fmla="*/ 431800 h 1081088"/>
                      <a:gd name="connsiteX3" fmla="*/ 804862 w 863600"/>
                      <a:gd name="connsiteY3" fmla="*/ 1081088 h 1081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3600" h="1081088" extrusionOk="0">
                        <a:moveTo>
                          <a:pt x="804862" y="0"/>
                        </a:moveTo>
                        <a:cubicBezTo>
                          <a:pt x="400135" y="195469"/>
                          <a:pt x="6666" y="361864"/>
                          <a:pt x="12700" y="431800"/>
                        </a:cubicBezTo>
                        <a:cubicBezTo>
                          <a:pt x="2779" y="521806"/>
                          <a:pt x="594522" y="339638"/>
                          <a:pt x="731837" y="431800"/>
                        </a:cubicBezTo>
                        <a:cubicBezTo>
                          <a:pt x="873807" y="579435"/>
                          <a:pt x="816989" y="819682"/>
                          <a:pt x="804862" y="1081088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Freeform 24">
            <a:extLst>
              <a:ext uri="{FF2B5EF4-FFF2-40B4-BE49-F238E27FC236}">
                <a16:creationId xmlns:a16="http://schemas.microsoft.com/office/drawing/2014/main" id="{08247469-07D9-49F3-ABE5-C25E72C94AD6}"/>
              </a:ext>
            </a:extLst>
          </p:cNvPr>
          <p:cNvSpPr>
            <a:spLocks/>
          </p:cNvSpPr>
          <p:nvPr/>
        </p:nvSpPr>
        <p:spPr bwMode="auto">
          <a:xfrm>
            <a:off x="8337550" y="908050"/>
            <a:ext cx="1271588" cy="493713"/>
          </a:xfrm>
          <a:custGeom>
            <a:avLst/>
            <a:gdLst>
              <a:gd name="T0" fmla="*/ 0 w 801"/>
              <a:gd name="T1" fmla="*/ 137 h 311"/>
              <a:gd name="T2" fmla="*/ 771 w 801"/>
              <a:gd name="T3" fmla="*/ 227 h 311"/>
              <a:gd name="T4" fmla="*/ 181 w 801"/>
              <a:gd name="T5" fmla="*/ 273 h 311"/>
              <a:gd name="T6" fmla="*/ 635 w 801"/>
              <a:gd name="T7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1" h="311">
                <a:moveTo>
                  <a:pt x="0" y="137"/>
                </a:moveTo>
                <a:cubicBezTo>
                  <a:pt x="370" y="170"/>
                  <a:pt x="741" y="204"/>
                  <a:pt x="771" y="227"/>
                </a:cubicBezTo>
                <a:cubicBezTo>
                  <a:pt x="801" y="250"/>
                  <a:pt x="204" y="311"/>
                  <a:pt x="181" y="273"/>
                </a:cubicBezTo>
                <a:cubicBezTo>
                  <a:pt x="158" y="235"/>
                  <a:pt x="396" y="117"/>
                  <a:pt x="635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819108235">
                  <a:custGeom>
                    <a:avLst/>
                    <a:gdLst>
                      <a:gd name="connsiteX0" fmla="*/ 0 w 1271588"/>
                      <a:gd name="connsiteY0" fmla="*/ 217487 h 493713"/>
                      <a:gd name="connsiteX1" fmla="*/ 1223962 w 1271588"/>
                      <a:gd name="connsiteY1" fmla="*/ 360362 h 493713"/>
                      <a:gd name="connsiteX2" fmla="*/ 287337 w 1271588"/>
                      <a:gd name="connsiteY2" fmla="*/ 433387 h 493713"/>
                      <a:gd name="connsiteX3" fmla="*/ 1008062 w 1271588"/>
                      <a:gd name="connsiteY3" fmla="*/ 0 h 493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1588" h="493713" extrusionOk="0">
                        <a:moveTo>
                          <a:pt x="0" y="217487"/>
                        </a:moveTo>
                        <a:cubicBezTo>
                          <a:pt x="596998" y="277524"/>
                          <a:pt x="1166855" y="326269"/>
                          <a:pt x="1223962" y="360362"/>
                        </a:cubicBezTo>
                        <a:cubicBezTo>
                          <a:pt x="1261683" y="407575"/>
                          <a:pt x="312781" y="504386"/>
                          <a:pt x="287337" y="433387"/>
                        </a:cubicBezTo>
                        <a:cubicBezTo>
                          <a:pt x="339279" y="321895"/>
                          <a:pt x="555196" y="204119"/>
                          <a:pt x="1008062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Freeform 25">
            <a:extLst>
              <a:ext uri="{FF2B5EF4-FFF2-40B4-BE49-F238E27FC236}">
                <a16:creationId xmlns:a16="http://schemas.microsoft.com/office/drawing/2014/main" id="{098F6231-76A7-4642-BC35-51385DF740CB}"/>
              </a:ext>
            </a:extLst>
          </p:cNvPr>
          <p:cNvSpPr>
            <a:spLocks/>
          </p:cNvSpPr>
          <p:nvPr/>
        </p:nvSpPr>
        <p:spPr bwMode="auto">
          <a:xfrm>
            <a:off x="1136650" y="5661025"/>
            <a:ext cx="1331913" cy="565150"/>
          </a:xfrm>
          <a:custGeom>
            <a:avLst/>
            <a:gdLst>
              <a:gd name="T0" fmla="*/ 635 w 839"/>
              <a:gd name="T1" fmla="*/ 0 h 356"/>
              <a:gd name="T2" fmla="*/ 408 w 839"/>
              <a:gd name="T3" fmla="*/ 318 h 356"/>
              <a:gd name="T4" fmla="*/ 771 w 839"/>
              <a:gd name="T5" fmla="*/ 227 h 356"/>
              <a:gd name="T6" fmla="*/ 0 w 839"/>
              <a:gd name="T7" fmla="*/ 91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9" h="356">
                <a:moveTo>
                  <a:pt x="635" y="0"/>
                </a:moveTo>
                <a:cubicBezTo>
                  <a:pt x="510" y="140"/>
                  <a:pt x="385" y="280"/>
                  <a:pt x="408" y="318"/>
                </a:cubicBezTo>
                <a:cubicBezTo>
                  <a:pt x="431" y="356"/>
                  <a:pt x="839" y="265"/>
                  <a:pt x="771" y="227"/>
                </a:cubicBezTo>
                <a:cubicBezTo>
                  <a:pt x="703" y="189"/>
                  <a:pt x="351" y="140"/>
                  <a:pt x="0" y="9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417613859">
                  <a:custGeom>
                    <a:avLst/>
                    <a:gdLst>
                      <a:gd name="connsiteX0" fmla="*/ 1008062 w 1331913"/>
                      <a:gd name="connsiteY0" fmla="*/ 0 h 565150"/>
                      <a:gd name="connsiteX1" fmla="*/ 647700 w 1331913"/>
                      <a:gd name="connsiteY1" fmla="*/ 504825 h 565150"/>
                      <a:gd name="connsiteX2" fmla="*/ 1223962 w 1331913"/>
                      <a:gd name="connsiteY2" fmla="*/ 360362 h 565150"/>
                      <a:gd name="connsiteX3" fmla="*/ 0 w 1331913"/>
                      <a:gd name="connsiteY3" fmla="*/ 144462 h 565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1913" h="565150" extrusionOk="0">
                        <a:moveTo>
                          <a:pt x="1008062" y="0"/>
                        </a:moveTo>
                        <a:cubicBezTo>
                          <a:pt x="816938" y="239549"/>
                          <a:pt x="602676" y="431164"/>
                          <a:pt x="647700" y="504825"/>
                        </a:cubicBezTo>
                        <a:cubicBezTo>
                          <a:pt x="669164" y="538917"/>
                          <a:pt x="1297671" y="427807"/>
                          <a:pt x="1223962" y="360362"/>
                        </a:cubicBezTo>
                        <a:cubicBezTo>
                          <a:pt x="1218345" y="381211"/>
                          <a:pt x="559128" y="256915"/>
                          <a:pt x="0" y="14446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Freeform 26">
            <a:extLst>
              <a:ext uri="{FF2B5EF4-FFF2-40B4-BE49-F238E27FC236}">
                <a16:creationId xmlns:a16="http://schemas.microsoft.com/office/drawing/2014/main" id="{A29C6B93-56DD-4750-B3FE-6467A1BBD7B6}"/>
              </a:ext>
            </a:extLst>
          </p:cNvPr>
          <p:cNvSpPr>
            <a:spLocks/>
          </p:cNvSpPr>
          <p:nvPr/>
        </p:nvSpPr>
        <p:spPr bwMode="auto">
          <a:xfrm>
            <a:off x="2289175" y="4868863"/>
            <a:ext cx="1008063" cy="565150"/>
          </a:xfrm>
          <a:custGeom>
            <a:avLst/>
            <a:gdLst>
              <a:gd name="T0" fmla="*/ 0 w 635"/>
              <a:gd name="T1" fmla="*/ 227 h 356"/>
              <a:gd name="T2" fmla="*/ 181 w 635"/>
              <a:gd name="T3" fmla="*/ 318 h 356"/>
              <a:gd name="T4" fmla="*/ 635 w 635"/>
              <a:gd name="T5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5" h="356">
                <a:moveTo>
                  <a:pt x="0" y="227"/>
                </a:moveTo>
                <a:cubicBezTo>
                  <a:pt x="37" y="291"/>
                  <a:pt x="75" y="356"/>
                  <a:pt x="181" y="318"/>
                </a:cubicBezTo>
                <a:cubicBezTo>
                  <a:pt x="287" y="280"/>
                  <a:pt x="461" y="140"/>
                  <a:pt x="635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599843462">
                  <a:custGeom>
                    <a:avLst/>
                    <a:gdLst>
                      <a:gd name="connsiteX0" fmla="*/ 0 w 1008063"/>
                      <a:gd name="connsiteY0" fmla="*/ 360362 h 565150"/>
                      <a:gd name="connsiteX1" fmla="*/ 287337 w 1008063"/>
                      <a:gd name="connsiteY1" fmla="*/ 504825 h 565150"/>
                      <a:gd name="connsiteX2" fmla="*/ 1008063 w 1008063"/>
                      <a:gd name="connsiteY2" fmla="*/ 0 h 565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08063" h="565150" extrusionOk="0">
                        <a:moveTo>
                          <a:pt x="0" y="360362"/>
                        </a:moveTo>
                        <a:cubicBezTo>
                          <a:pt x="59815" y="453326"/>
                          <a:pt x="107392" y="543985"/>
                          <a:pt x="287337" y="504825"/>
                        </a:cubicBezTo>
                        <a:cubicBezTo>
                          <a:pt x="428432" y="472280"/>
                          <a:pt x="713448" y="223760"/>
                          <a:pt x="100806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" name="Freeform 27">
            <a:extLst>
              <a:ext uri="{FF2B5EF4-FFF2-40B4-BE49-F238E27FC236}">
                <a16:creationId xmlns:a16="http://schemas.microsoft.com/office/drawing/2014/main" id="{FD5DCD58-9081-40B7-A182-BAF7B99FE9A0}"/>
              </a:ext>
            </a:extLst>
          </p:cNvPr>
          <p:cNvSpPr>
            <a:spLocks/>
          </p:cNvSpPr>
          <p:nvPr/>
        </p:nvSpPr>
        <p:spPr bwMode="auto">
          <a:xfrm>
            <a:off x="2865438" y="5661025"/>
            <a:ext cx="1655762" cy="768350"/>
          </a:xfrm>
          <a:custGeom>
            <a:avLst/>
            <a:gdLst>
              <a:gd name="T0" fmla="*/ 0 w 1043"/>
              <a:gd name="T1" fmla="*/ 454 h 484"/>
              <a:gd name="T2" fmla="*/ 317 w 1043"/>
              <a:gd name="T3" fmla="*/ 182 h 484"/>
              <a:gd name="T4" fmla="*/ 544 w 1043"/>
              <a:gd name="T5" fmla="*/ 454 h 484"/>
              <a:gd name="T6" fmla="*/ 1043 w 104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3" h="484">
                <a:moveTo>
                  <a:pt x="0" y="454"/>
                </a:moveTo>
                <a:cubicBezTo>
                  <a:pt x="113" y="318"/>
                  <a:pt x="226" y="182"/>
                  <a:pt x="317" y="182"/>
                </a:cubicBezTo>
                <a:cubicBezTo>
                  <a:pt x="408" y="182"/>
                  <a:pt x="423" y="484"/>
                  <a:pt x="544" y="454"/>
                </a:cubicBezTo>
                <a:cubicBezTo>
                  <a:pt x="665" y="424"/>
                  <a:pt x="854" y="212"/>
                  <a:pt x="1043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127717091">
                  <a:custGeom>
                    <a:avLst/>
                    <a:gdLst>
                      <a:gd name="connsiteX0" fmla="*/ 0 w 1655762"/>
                      <a:gd name="connsiteY0" fmla="*/ 720725 h 768350"/>
                      <a:gd name="connsiteX1" fmla="*/ 503237 w 1655762"/>
                      <a:gd name="connsiteY1" fmla="*/ 288925 h 768350"/>
                      <a:gd name="connsiteX2" fmla="*/ 863599 w 1655762"/>
                      <a:gd name="connsiteY2" fmla="*/ 720725 h 768350"/>
                      <a:gd name="connsiteX3" fmla="*/ 1655762 w 1655762"/>
                      <a:gd name="connsiteY3" fmla="*/ 0 h 768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55762" h="768350" extrusionOk="0">
                        <a:moveTo>
                          <a:pt x="0" y="720725"/>
                        </a:moveTo>
                        <a:cubicBezTo>
                          <a:pt x="180176" y="473763"/>
                          <a:pt x="377900" y="271379"/>
                          <a:pt x="503237" y="288925"/>
                        </a:cubicBezTo>
                        <a:cubicBezTo>
                          <a:pt x="692964" y="267092"/>
                          <a:pt x="697857" y="732254"/>
                          <a:pt x="863599" y="720725"/>
                        </a:cubicBezTo>
                        <a:cubicBezTo>
                          <a:pt x="1119752" y="644140"/>
                          <a:pt x="1389007" y="277508"/>
                          <a:pt x="1655762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" name="Freeform 28">
            <a:extLst>
              <a:ext uri="{FF2B5EF4-FFF2-40B4-BE49-F238E27FC236}">
                <a16:creationId xmlns:a16="http://schemas.microsoft.com/office/drawing/2014/main" id="{2FC38019-6871-4B1B-BB01-1D059E0EF511}"/>
              </a:ext>
            </a:extLst>
          </p:cNvPr>
          <p:cNvSpPr>
            <a:spLocks/>
          </p:cNvSpPr>
          <p:nvPr/>
        </p:nvSpPr>
        <p:spPr bwMode="auto">
          <a:xfrm>
            <a:off x="4808538" y="3128963"/>
            <a:ext cx="1439862" cy="1223962"/>
          </a:xfrm>
          <a:custGeom>
            <a:avLst/>
            <a:gdLst>
              <a:gd name="T0" fmla="*/ 0 w 907"/>
              <a:gd name="T1" fmla="*/ 461 h 771"/>
              <a:gd name="T2" fmla="*/ 499 w 907"/>
              <a:gd name="T3" fmla="*/ 325 h 771"/>
              <a:gd name="T4" fmla="*/ 182 w 907"/>
              <a:gd name="T5" fmla="*/ 733 h 771"/>
              <a:gd name="T6" fmla="*/ 318 w 907"/>
              <a:gd name="T7" fmla="*/ 98 h 771"/>
              <a:gd name="T8" fmla="*/ 907 w 907"/>
              <a:gd name="T9" fmla="*/ 144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" h="771">
                <a:moveTo>
                  <a:pt x="0" y="461"/>
                </a:moveTo>
                <a:cubicBezTo>
                  <a:pt x="234" y="370"/>
                  <a:pt x="469" y="280"/>
                  <a:pt x="499" y="325"/>
                </a:cubicBezTo>
                <a:cubicBezTo>
                  <a:pt x="529" y="370"/>
                  <a:pt x="212" y="771"/>
                  <a:pt x="182" y="733"/>
                </a:cubicBezTo>
                <a:cubicBezTo>
                  <a:pt x="152" y="695"/>
                  <a:pt x="197" y="196"/>
                  <a:pt x="318" y="98"/>
                </a:cubicBezTo>
                <a:cubicBezTo>
                  <a:pt x="439" y="0"/>
                  <a:pt x="673" y="72"/>
                  <a:pt x="907" y="144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734136484">
                  <a:custGeom>
                    <a:avLst/>
                    <a:gdLst>
                      <a:gd name="connsiteX0" fmla="*/ 0 w 1439862"/>
                      <a:gd name="connsiteY0" fmla="*/ 731837 h 1223962"/>
                      <a:gd name="connsiteX1" fmla="*/ 792162 w 1439862"/>
                      <a:gd name="connsiteY1" fmla="*/ 515937 h 1223962"/>
                      <a:gd name="connsiteX2" fmla="*/ 288924 w 1439862"/>
                      <a:gd name="connsiteY2" fmla="*/ 1163637 h 1223962"/>
                      <a:gd name="connsiteX3" fmla="*/ 504824 w 1439862"/>
                      <a:gd name="connsiteY3" fmla="*/ 155574 h 1223962"/>
                      <a:gd name="connsiteX4" fmla="*/ 1439862 w 1439862"/>
                      <a:gd name="connsiteY4" fmla="*/ 228599 h 1223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39862" h="1223962" extrusionOk="0">
                        <a:moveTo>
                          <a:pt x="0" y="731837"/>
                        </a:moveTo>
                        <a:cubicBezTo>
                          <a:pt x="366826" y="590858"/>
                          <a:pt x="753682" y="428497"/>
                          <a:pt x="792162" y="515937"/>
                        </a:cubicBezTo>
                        <a:cubicBezTo>
                          <a:pt x="848736" y="588541"/>
                          <a:pt x="342670" y="1225199"/>
                          <a:pt x="288924" y="1163637"/>
                        </a:cubicBezTo>
                        <a:cubicBezTo>
                          <a:pt x="200676" y="1051260"/>
                          <a:pt x="318315" y="261435"/>
                          <a:pt x="504824" y="155574"/>
                        </a:cubicBezTo>
                        <a:cubicBezTo>
                          <a:pt x="649248" y="51787"/>
                          <a:pt x="1081595" y="154879"/>
                          <a:pt x="1439862" y="228599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" name="Freeform 29">
            <a:extLst>
              <a:ext uri="{FF2B5EF4-FFF2-40B4-BE49-F238E27FC236}">
                <a16:creationId xmlns:a16="http://schemas.microsoft.com/office/drawing/2014/main" id="{F7226660-3964-4729-A738-EFB01C82D20C}"/>
              </a:ext>
            </a:extLst>
          </p:cNvPr>
          <p:cNvSpPr>
            <a:spLocks/>
          </p:cNvSpPr>
          <p:nvPr/>
        </p:nvSpPr>
        <p:spPr bwMode="auto">
          <a:xfrm>
            <a:off x="200025" y="3860800"/>
            <a:ext cx="865188" cy="876300"/>
          </a:xfrm>
          <a:custGeom>
            <a:avLst/>
            <a:gdLst>
              <a:gd name="T0" fmla="*/ 0 w 545"/>
              <a:gd name="T1" fmla="*/ 318 h 552"/>
              <a:gd name="T2" fmla="*/ 499 w 545"/>
              <a:gd name="T3" fmla="*/ 318 h 552"/>
              <a:gd name="T4" fmla="*/ 46 w 545"/>
              <a:gd name="T5" fmla="*/ 499 h 552"/>
              <a:gd name="T6" fmla="*/ 545 w 545"/>
              <a:gd name="T7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5" h="552">
                <a:moveTo>
                  <a:pt x="0" y="318"/>
                </a:moveTo>
                <a:cubicBezTo>
                  <a:pt x="245" y="303"/>
                  <a:pt x="491" y="288"/>
                  <a:pt x="499" y="318"/>
                </a:cubicBezTo>
                <a:cubicBezTo>
                  <a:pt x="507" y="348"/>
                  <a:pt x="38" y="552"/>
                  <a:pt x="46" y="499"/>
                </a:cubicBezTo>
                <a:cubicBezTo>
                  <a:pt x="54" y="446"/>
                  <a:pt x="299" y="223"/>
                  <a:pt x="545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404432070">
                  <a:custGeom>
                    <a:avLst/>
                    <a:gdLst>
                      <a:gd name="connsiteX0" fmla="*/ 0 w 865188"/>
                      <a:gd name="connsiteY0" fmla="*/ 504825 h 876300"/>
                      <a:gd name="connsiteX1" fmla="*/ 792162 w 865188"/>
                      <a:gd name="connsiteY1" fmla="*/ 504825 h 876300"/>
                      <a:gd name="connsiteX2" fmla="*/ 73025 w 865188"/>
                      <a:gd name="connsiteY2" fmla="*/ 792162 h 876300"/>
                      <a:gd name="connsiteX3" fmla="*/ 865188 w 865188"/>
                      <a:gd name="connsiteY3" fmla="*/ 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5188" h="876300" extrusionOk="0">
                        <a:moveTo>
                          <a:pt x="0" y="504825"/>
                        </a:moveTo>
                        <a:cubicBezTo>
                          <a:pt x="398187" y="477071"/>
                          <a:pt x="788843" y="459386"/>
                          <a:pt x="792162" y="504825"/>
                        </a:cubicBezTo>
                        <a:cubicBezTo>
                          <a:pt x="823881" y="561792"/>
                          <a:pt x="74411" y="870884"/>
                          <a:pt x="73025" y="792162"/>
                        </a:cubicBezTo>
                        <a:cubicBezTo>
                          <a:pt x="198564" y="666324"/>
                          <a:pt x="442824" y="469986"/>
                          <a:pt x="865188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Freeform 30">
            <a:extLst>
              <a:ext uri="{FF2B5EF4-FFF2-40B4-BE49-F238E27FC236}">
                <a16:creationId xmlns:a16="http://schemas.microsoft.com/office/drawing/2014/main" id="{55B8F42E-7663-4A83-84E9-071465D4CC57}"/>
              </a:ext>
            </a:extLst>
          </p:cNvPr>
          <p:cNvSpPr>
            <a:spLocks/>
          </p:cNvSpPr>
          <p:nvPr/>
        </p:nvSpPr>
        <p:spPr bwMode="auto">
          <a:xfrm>
            <a:off x="4437063" y="692150"/>
            <a:ext cx="587375" cy="1223963"/>
          </a:xfrm>
          <a:custGeom>
            <a:avLst/>
            <a:gdLst>
              <a:gd name="T0" fmla="*/ 370 w 370"/>
              <a:gd name="T1" fmla="*/ 0 h 771"/>
              <a:gd name="T2" fmla="*/ 7 w 370"/>
              <a:gd name="T3" fmla="*/ 318 h 771"/>
              <a:gd name="T4" fmla="*/ 325 w 370"/>
              <a:gd name="T5" fmla="*/ 318 h 771"/>
              <a:gd name="T6" fmla="*/ 98 w 370"/>
              <a:gd name="T7" fmla="*/ 771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0" h="771">
                <a:moveTo>
                  <a:pt x="370" y="0"/>
                </a:moveTo>
                <a:cubicBezTo>
                  <a:pt x="192" y="132"/>
                  <a:pt x="14" y="265"/>
                  <a:pt x="7" y="318"/>
                </a:cubicBezTo>
                <a:cubicBezTo>
                  <a:pt x="0" y="371"/>
                  <a:pt x="310" y="243"/>
                  <a:pt x="325" y="318"/>
                </a:cubicBezTo>
                <a:cubicBezTo>
                  <a:pt x="340" y="393"/>
                  <a:pt x="219" y="582"/>
                  <a:pt x="98" y="77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824407219">
                  <a:custGeom>
                    <a:avLst/>
                    <a:gdLst>
                      <a:gd name="connsiteX0" fmla="*/ 587375 w 587375"/>
                      <a:gd name="connsiteY0" fmla="*/ 0 h 1223963"/>
                      <a:gd name="connsiteX1" fmla="*/ 11112 w 587375"/>
                      <a:gd name="connsiteY1" fmla="*/ 504825 h 1223963"/>
                      <a:gd name="connsiteX2" fmla="*/ 515937 w 587375"/>
                      <a:gd name="connsiteY2" fmla="*/ 504825 h 1223963"/>
                      <a:gd name="connsiteX3" fmla="*/ 155575 w 587375"/>
                      <a:gd name="connsiteY3" fmla="*/ 1223963 h 1223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7375" h="1223963" extrusionOk="0">
                        <a:moveTo>
                          <a:pt x="587375" y="0"/>
                        </a:moveTo>
                        <a:cubicBezTo>
                          <a:pt x="282204" y="211434"/>
                          <a:pt x="16448" y="420815"/>
                          <a:pt x="11112" y="504825"/>
                        </a:cubicBezTo>
                        <a:cubicBezTo>
                          <a:pt x="28960" y="590855"/>
                          <a:pt x="480656" y="397726"/>
                          <a:pt x="515937" y="504825"/>
                        </a:cubicBezTo>
                        <a:cubicBezTo>
                          <a:pt x="603007" y="602789"/>
                          <a:pt x="305054" y="939819"/>
                          <a:pt x="155575" y="1223963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C97DF0DA-CC1F-4E30-8012-BC54D168D902}"/>
              </a:ext>
            </a:extLst>
          </p:cNvPr>
          <p:cNvSpPr>
            <a:spLocks/>
          </p:cNvSpPr>
          <p:nvPr/>
        </p:nvSpPr>
        <p:spPr bwMode="auto">
          <a:xfrm>
            <a:off x="3562350" y="3284538"/>
            <a:ext cx="1319213" cy="900112"/>
          </a:xfrm>
          <a:custGeom>
            <a:avLst/>
            <a:gdLst>
              <a:gd name="T0" fmla="*/ 332 w 831"/>
              <a:gd name="T1" fmla="*/ 136 h 567"/>
              <a:gd name="T2" fmla="*/ 468 w 831"/>
              <a:gd name="T3" fmla="*/ 409 h 567"/>
              <a:gd name="T4" fmla="*/ 60 w 831"/>
              <a:gd name="T5" fmla="*/ 499 h 567"/>
              <a:gd name="T6" fmla="*/ 831 w 83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1" h="567">
                <a:moveTo>
                  <a:pt x="332" y="136"/>
                </a:moveTo>
                <a:cubicBezTo>
                  <a:pt x="422" y="242"/>
                  <a:pt x="513" y="349"/>
                  <a:pt x="468" y="409"/>
                </a:cubicBezTo>
                <a:cubicBezTo>
                  <a:pt x="423" y="469"/>
                  <a:pt x="0" y="567"/>
                  <a:pt x="60" y="499"/>
                </a:cubicBezTo>
                <a:cubicBezTo>
                  <a:pt x="120" y="431"/>
                  <a:pt x="475" y="215"/>
                  <a:pt x="831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048896600">
                  <a:custGeom>
                    <a:avLst/>
                    <a:gdLst>
                      <a:gd name="connsiteX0" fmla="*/ 527050 w 1319213"/>
                      <a:gd name="connsiteY0" fmla="*/ 215899 h 900112"/>
                      <a:gd name="connsiteX1" fmla="*/ 742950 w 1319213"/>
                      <a:gd name="connsiteY1" fmla="*/ 649287 h 900112"/>
                      <a:gd name="connsiteX2" fmla="*/ 95250 w 1319213"/>
                      <a:gd name="connsiteY2" fmla="*/ 792162 h 900112"/>
                      <a:gd name="connsiteX3" fmla="*/ 1319213 w 1319213"/>
                      <a:gd name="connsiteY3" fmla="*/ 0 h 900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9213" h="900112" extrusionOk="0">
                        <a:moveTo>
                          <a:pt x="527050" y="215899"/>
                        </a:moveTo>
                        <a:cubicBezTo>
                          <a:pt x="683741" y="386639"/>
                          <a:pt x="843682" y="571718"/>
                          <a:pt x="742950" y="649287"/>
                        </a:cubicBezTo>
                        <a:cubicBezTo>
                          <a:pt x="683130" y="769734"/>
                          <a:pt x="10921" y="923623"/>
                          <a:pt x="95250" y="792162"/>
                        </a:cubicBezTo>
                        <a:cubicBezTo>
                          <a:pt x="296303" y="764560"/>
                          <a:pt x="718535" y="336088"/>
                          <a:pt x="131921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AA24EF7E-A1D2-4B3B-9BAD-C1A7626BD859}"/>
              </a:ext>
            </a:extLst>
          </p:cNvPr>
          <p:cNvSpPr>
            <a:spLocks/>
          </p:cNvSpPr>
          <p:nvPr/>
        </p:nvSpPr>
        <p:spPr bwMode="auto">
          <a:xfrm>
            <a:off x="6897688" y="5445125"/>
            <a:ext cx="1019175" cy="1152525"/>
          </a:xfrm>
          <a:custGeom>
            <a:avLst/>
            <a:gdLst>
              <a:gd name="T0" fmla="*/ 0 w 642"/>
              <a:gd name="T1" fmla="*/ 726 h 726"/>
              <a:gd name="T2" fmla="*/ 635 w 642"/>
              <a:gd name="T3" fmla="*/ 499 h 726"/>
              <a:gd name="T4" fmla="*/ 45 w 642"/>
              <a:gd name="T5" fmla="*/ 408 h 726"/>
              <a:gd name="T6" fmla="*/ 408 w 642"/>
              <a:gd name="T7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2" h="726">
                <a:moveTo>
                  <a:pt x="0" y="726"/>
                </a:moveTo>
                <a:cubicBezTo>
                  <a:pt x="314" y="639"/>
                  <a:pt x="628" y="552"/>
                  <a:pt x="635" y="499"/>
                </a:cubicBezTo>
                <a:cubicBezTo>
                  <a:pt x="642" y="446"/>
                  <a:pt x="83" y="491"/>
                  <a:pt x="45" y="408"/>
                </a:cubicBezTo>
                <a:cubicBezTo>
                  <a:pt x="7" y="325"/>
                  <a:pt x="207" y="162"/>
                  <a:pt x="408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384093897">
                  <a:custGeom>
                    <a:avLst/>
                    <a:gdLst>
                      <a:gd name="connsiteX0" fmla="*/ 0 w 1019175"/>
                      <a:gd name="connsiteY0" fmla="*/ 1152525 h 1152525"/>
                      <a:gd name="connsiteX1" fmla="*/ 1008062 w 1019175"/>
                      <a:gd name="connsiteY1" fmla="*/ 792162 h 1152525"/>
                      <a:gd name="connsiteX2" fmla="*/ 71437 w 1019175"/>
                      <a:gd name="connsiteY2" fmla="*/ 647700 h 1152525"/>
                      <a:gd name="connsiteX3" fmla="*/ 647700 w 1019175"/>
                      <a:gd name="connsiteY3" fmla="*/ 0 h 1152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19175" h="1152525" extrusionOk="0">
                        <a:moveTo>
                          <a:pt x="0" y="1152525"/>
                        </a:moveTo>
                        <a:cubicBezTo>
                          <a:pt x="500363" y="1000012"/>
                          <a:pt x="1009558" y="870433"/>
                          <a:pt x="1008062" y="792162"/>
                        </a:cubicBezTo>
                        <a:cubicBezTo>
                          <a:pt x="1015481" y="740078"/>
                          <a:pt x="141928" y="802840"/>
                          <a:pt x="71437" y="647700"/>
                        </a:cubicBezTo>
                        <a:cubicBezTo>
                          <a:pt x="68471" y="501070"/>
                          <a:pt x="375831" y="256490"/>
                          <a:pt x="64770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" name="Freeform 33">
            <a:extLst>
              <a:ext uri="{FF2B5EF4-FFF2-40B4-BE49-F238E27FC236}">
                <a16:creationId xmlns:a16="http://schemas.microsoft.com/office/drawing/2014/main" id="{6BB5637C-01A3-4CCC-AF53-112B03D4003C}"/>
              </a:ext>
            </a:extLst>
          </p:cNvPr>
          <p:cNvSpPr>
            <a:spLocks/>
          </p:cNvSpPr>
          <p:nvPr/>
        </p:nvSpPr>
        <p:spPr bwMode="auto">
          <a:xfrm>
            <a:off x="8685213" y="4005263"/>
            <a:ext cx="876300" cy="1150937"/>
          </a:xfrm>
          <a:custGeom>
            <a:avLst/>
            <a:gdLst>
              <a:gd name="T0" fmla="*/ 552 w 552"/>
              <a:gd name="T1" fmla="*/ 590 h 725"/>
              <a:gd name="T2" fmla="*/ 53 w 552"/>
              <a:gd name="T3" fmla="*/ 680 h 725"/>
              <a:gd name="T4" fmla="*/ 234 w 552"/>
              <a:gd name="T5" fmla="*/ 317 h 725"/>
              <a:gd name="T6" fmla="*/ 144 w 552"/>
              <a:gd name="T7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725">
                <a:moveTo>
                  <a:pt x="552" y="590"/>
                </a:moveTo>
                <a:cubicBezTo>
                  <a:pt x="329" y="657"/>
                  <a:pt x="106" y="725"/>
                  <a:pt x="53" y="680"/>
                </a:cubicBezTo>
                <a:cubicBezTo>
                  <a:pt x="0" y="635"/>
                  <a:pt x="219" y="430"/>
                  <a:pt x="234" y="317"/>
                </a:cubicBezTo>
                <a:cubicBezTo>
                  <a:pt x="249" y="204"/>
                  <a:pt x="196" y="102"/>
                  <a:pt x="144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391298612">
                  <a:custGeom>
                    <a:avLst/>
                    <a:gdLst>
                      <a:gd name="connsiteX0" fmla="*/ 876300 w 876300"/>
                      <a:gd name="connsiteY0" fmla="*/ 936624 h 1150937"/>
                      <a:gd name="connsiteX1" fmla="*/ 84137 w 876300"/>
                      <a:gd name="connsiteY1" fmla="*/ 1079499 h 1150937"/>
                      <a:gd name="connsiteX2" fmla="*/ 371475 w 876300"/>
                      <a:gd name="connsiteY2" fmla="*/ 503237 h 1150937"/>
                      <a:gd name="connsiteX3" fmla="*/ 228600 w 876300"/>
                      <a:gd name="connsiteY3" fmla="*/ 0 h 1150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76300" h="1150937" extrusionOk="0">
                        <a:moveTo>
                          <a:pt x="876300" y="936624"/>
                        </a:moveTo>
                        <a:cubicBezTo>
                          <a:pt x="515328" y="1053034"/>
                          <a:pt x="162021" y="1148728"/>
                          <a:pt x="84137" y="1079499"/>
                        </a:cubicBezTo>
                        <a:cubicBezTo>
                          <a:pt x="-37076" y="1040819"/>
                          <a:pt x="378988" y="638709"/>
                          <a:pt x="371475" y="503237"/>
                        </a:cubicBezTo>
                        <a:cubicBezTo>
                          <a:pt x="372344" y="354210"/>
                          <a:pt x="316486" y="177601"/>
                          <a:pt x="22860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" name="Freeform 34">
            <a:extLst>
              <a:ext uri="{FF2B5EF4-FFF2-40B4-BE49-F238E27FC236}">
                <a16:creationId xmlns:a16="http://schemas.microsoft.com/office/drawing/2014/main" id="{2451E60A-A53C-4AFF-8B6B-EDC0CEC3C063}"/>
              </a:ext>
            </a:extLst>
          </p:cNvPr>
          <p:cNvSpPr>
            <a:spLocks/>
          </p:cNvSpPr>
          <p:nvPr/>
        </p:nvSpPr>
        <p:spPr bwMode="auto">
          <a:xfrm>
            <a:off x="1639888" y="2492375"/>
            <a:ext cx="1404937" cy="1152525"/>
          </a:xfrm>
          <a:custGeom>
            <a:avLst/>
            <a:gdLst>
              <a:gd name="T0" fmla="*/ 0 w 885"/>
              <a:gd name="T1" fmla="*/ 0 h 726"/>
              <a:gd name="T2" fmla="*/ 772 w 885"/>
              <a:gd name="T3" fmla="*/ 182 h 726"/>
              <a:gd name="T4" fmla="*/ 681 w 885"/>
              <a:gd name="T5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5" h="726">
                <a:moveTo>
                  <a:pt x="0" y="0"/>
                </a:moveTo>
                <a:cubicBezTo>
                  <a:pt x="329" y="30"/>
                  <a:pt x="659" y="61"/>
                  <a:pt x="772" y="182"/>
                </a:cubicBezTo>
                <a:cubicBezTo>
                  <a:pt x="885" y="303"/>
                  <a:pt x="783" y="514"/>
                  <a:pt x="681" y="726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978723308">
                  <a:custGeom>
                    <a:avLst/>
                    <a:gdLst>
                      <a:gd name="connsiteX0" fmla="*/ 0 w 1404937"/>
                      <a:gd name="connsiteY0" fmla="*/ 0 h 1152525"/>
                      <a:gd name="connsiteX1" fmla="*/ 1225549 w 1404937"/>
                      <a:gd name="connsiteY1" fmla="*/ 288925 h 1152525"/>
                      <a:gd name="connsiteX2" fmla="*/ 1081087 w 1404937"/>
                      <a:gd name="connsiteY2" fmla="*/ 1152525 h 1152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04937" h="1152525" extrusionOk="0">
                        <a:moveTo>
                          <a:pt x="0" y="0"/>
                        </a:moveTo>
                        <a:cubicBezTo>
                          <a:pt x="503671" y="86370"/>
                          <a:pt x="1005902" y="119677"/>
                          <a:pt x="1225549" y="288925"/>
                        </a:cubicBezTo>
                        <a:cubicBezTo>
                          <a:pt x="1513842" y="459851"/>
                          <a:pt x="1254505" y="771577"/>
                          <a:pt x="1081087" y="11525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" name="Freeform 35">
            <a:extLst>
              <a:ext uri="{FF2B5EF4-FFF2-40B4-BE49-F238E27FC236}">
                <a16:creationId xmlns:a16="http://schemas.microsoft.com/office/drawing/2014/main" id="{0F3E87B8-8FAB-4C95-805E-7C778ECC0BE9}"/>
              </a:ext>
            </a:extLst>
          </p:cNvPr>
          <p:cNvSpPr>
            <a:spLocks/>
          </p:cNvSpPr>
          <p:nvPr/>
        </p:nvSpPr>
        <p:spPr bwMode="auto">
          <a:xfrm>
            <a:off x="4748213" y="2336800"/>
            <a:ext cx="1212850" cy="731838"/>
          </a:xfrm>
          <a:custGeom>
            <a:avLst/>
            <a:gdLst>
              <a:gd name="T0" fmla="*/ 764 w 764"/>
              <a:gd name="T1" fmla="*/ 234 h 461"/>
              <a:gd name="T2" fmla="*/ 38 w 764"/>
              <a:gd name="T3" fmla="*/ 144 h 461"/>
              <a:gd name="T4" fmla="*/ 537 w 764"/>
              <a:gd name="T5" fmla="*/ 53 h 461"/>
              <a:gd name="T6" fmla="*/ 310 w 764"/>
              <a:gd name="T7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4" h="461">
                <a:moveTo>
                  <a:pt x="764" y="234"/>
                </a:moveTo>
                <a:cubicBezTo>
                  <a:pt x="420" y="204"/>
                  <a:pt x="76" y="174"/>
                  <a:pt x="38" y="144"/>
                </a:cubicBezTo>
                <a:cubicBezTo>
                  <a:pt x="0" y="114"/>
                  <a:pt x="492" y="0"/>
                  <a:pt x="537" y="53"/>
                </a:cubicBezTo>
                <a:cubicBezTo>
                  <a:pt x="582" y="106"/>
                  <a:pt x="446" y="283"/>
                  <a:pt x="310" y="46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797330387">
                  <a:custGeom>
                    <a:avLst/>
                    <a:gdLst>
                      <a:gd name="connsiteX0" fmla="*/ 1212850 w 1212850"/>
                      <a:gd name="connsiteY0" fmla="*/ 371475 h 731838"/>
                      <a:gd name="connsiteX1" fmla="*/ 60325 w 1212850"/>
                      <a:gd name="connsiteY1" fmla="*/ 228600 h 731838"/>
                      <a:gd name="connsiteX2" fmla="*/ 852487 w 1212850"/>
                      <a:gd name="connsiteY2" fmla="*/ 84137 h 731838"/>
                      <a:gd name="connsiteX3" fmla="*/ 492125 w 1212850"/>
                      <a:gd name="connsiteY3" fmla="*/ 731838 h 731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12850" h="731838" extrusionOk="0">
                        <a:moveTo>
                          <a:pt x="1212850" y="371475"/>
                        </a:moveTo>
                        <a:cubicBezTo>
                          <a:pt x="680370" y="309083"/>
                          <a:pt x="129242" y="278845"/>
                          <a:pt x="60325" y="228600"/>
                        </a:cubicBezTo>
                        <a:cubicBezTo>
                          <a:pt x="-19901" y="189849"/>
                          <a:pt x="790127" y="29795"/>
                          <a:pt x="852487" y="84137"/>
                        </a:cubicBezTo>
                        <a:cubicBezTo>
                          <a:pt x="952101" y="188427"/>
                          <a:pt x="719401" y="444031"/>
                          <a:pt x="492125" y="731838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" name="Freeform 36">
            <a:extLst>
              <a:ext uri="{FF2B5EF4-FFF2-40B4-BE49-F238E27FC236}">
                <a16:creationId xmlns:a16="http://schemas.microsoft.com/office/drawing/2014/main" id="{7EE0F0F3-7061-459A-8932-A71848A8CC7D}"/>
              </a:ext>
            </a:extLst>
          </p:cNvPr>
          <p:cNvSpPr>
            <a:spLocks/>
          </p:cNvSpPr>
          <p:nvPr/>
        </p:nvSpPr>
        <p:spPr bwMode="auto">
          <a:xfrm>
            <a:off x="8324850" y="1916113"/>
            <a:ext cx="768350" cy="1008062"/>
          </a:xfrm>
          <a:custGeom>
            <a:avLst/>
            <a:gdLst>
              <a:gd name="T0" fmla="*/ 144 w 484"/>
              <a:gd name="T1" fmla="*/ 0 h 635"/>
              <a:gd name="T2" fmla="*/ 53 w 484"/>
              <a:gd name="T3" fmla="*/ 227 h 635"/>
              <a:gd name="T4" fmla="*/ 461 w 484"/>
              <a:gd name="T5" fmla="*/ 227 h 635"/>
              <a:gd name="T6" fmla="*/ 189 w 484"/>
              <a:gd name="T7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4" h="635">
                <a:moveTo>
                  <a:pt x="144" y="0"/>
                </a:moveTo>
                <a:cubicBezTo>
                  <a:pt x="72" y="94"/>
                  <a:pt x="0" y="189"/>
                  <a:pt x="53" y="227"/>
                </a:cubicBezTo>
                <a:cubicBezTo>
                  <a:pt x="106" y="265"/>
                  <a:pt x="438" y="159"/>
                  <a:pt x="461" y="227"/>
                </a:cubicBezTo>
                <a:cubicBezTo>
                  <a:pt x="484" y="295"/>
                  <a:pt x="336" y="465"/>
                  <a:pt x="189" y="635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840616260">
                  <a:custGeom>
                    <a:avLst/>
                    <a:gdLst>
                      <a:gd name="connsiteX0" fmla="*/ 228600 w 768350"/>
                      <a:gd name="connsiteY0" fmla="*/ 0 h 1008062"/>
                      <a:gd name="connsiteX1" fmla="*/ 84137 w 768350"/>
                      <a:gd name="connsiteY1" fmla="*/ 360362 h 1008062"/>
                      <a:gd name="connsiteX2" fmla="*/ 731837 w 768350"/>
                      <a:gd name="connsiteY2" fmla="*/ 360362 h 1008062"/>
                      <a:gd name="connsiteX3" fmla="*/ 300037 w 768350"/>
                      <a:gd name="connsiteY3" fmla="*/ 1008062 h 1008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68350" h="1008062" extrusionOk="0">
                        <a:moveTo>
                          <a:pt x="228600" y="0"/>
                        </a:moveTo>
                        <a:cubicBezTo>
                          <a:pt x="117250" y="144983"/>
                          <a:pt x="-29515" y="291684"/>
                          <a:pt x="84137" y="360362"/>
                        </a:cubicBezTo>
                        <a:cubicBezTo>
                          <a:pt x="157655" y="428214"/>
                          <a:pt x="712044" y="263430"/>
                          <a:pt x="731837" y="360362"/>
                        </a:cubicBezTo>
                        <a:cubicBezTo>
                          <a:pt x="757978" y="481749"/>
                          <a:pt x="462049" y="696091"/>
                          <a:pt x="300037" y="100806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" name="Freeform 37">
            <a:extLst>
              <a:ext uri="{FF2B5EF4-FFF2-40B4-BE49-F238E27FC236}">
                <a16:creationId xmlns:a16="http://schemas.microsoft.com/office/drawing/2014/main" id="{E125159F-6524-49CE-8860-050248009BA9}"/>
              </a:ext>
            </a:extLst>
          </p:cNvPr>
          <p:cNvSpPr>
            <a:spLocks/>
          </p:cNvSpPr>
          <p:nvPr/>
        </p:nvSpPr>
        <p:spPr bwMode="auto">
          <a:xfrm>
            <a:off x="1928813" y="4341813"/>
            <a:ext cx="1728787" cy="550862"/>
          </a:xfrm>
          <a:custGeom>
            <a:avLst/>
            <a:gdLst>
              <a:gd name="T0" fmla="*/ 0 w 1089"/>
              <a:gd name="T1" fmla="*/ 241 h 347"/>
              <a:gd name="T2" fmla="*/ 544 w 1089"/>
              <a:gd name="T3" fmla="*/ 15 h 347"/>
              <a:gd name="T4" fmla="*/ 408 w 1089"/>
              <a:gd name="T5" fmla="*/ 332 h 347"/>
              <a:gd name="T6" fmla="*/ 499 w 1089"/>
              <a:gd name="T7" fmla="*/ 105 h 347"/>
              <a:gd name="T8" fmla="*/ 1089 w 1089"/>
              <a:gd name="T9" fmla="*/ 6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347">
                <a:moveTo>
                  <a:pt x="0" y="241"/>
                </a:moveTo>
                <a:cubicBezTo>
                  <a:pt x="238" y="120"/>
                  <a:pt x="476" y="0"/>
                  <a:pt x="544" y="15"/>
                </a:cubicBezTo>
                <a:cubicBezTo>
                  <a:pt x="612" y="30"/>
                  <a:pt x="415" y="317"/>
                  <a:pt x="408" y="332"/>
                </a:cubicBezTo>
                <a:cubicBezTo>
                  <a:pt x="401" y="347"/>
                  <a:pt x="385" y="150"/>
                  <a:pt x="499" y="105"/>
                </a:cubicBezTo>
                <a:cubicBezTo>
                  <a:pt x="613" y="60"/>
                  <a:pt x="851" y="60"/>
                  <a:pt x="1089" y="6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235903220">
                  <a:custGeom>
                    <a:avLst/>
                    <a:gdLst>
                      <a:gd name="connsiteX0" fmla="*/ 0 w 1728787"/>
                      <a:gd name="connsiteY0" fmla="*/ 382587 h 550862"/>
                      <a:gd name="connsiteX1" fmla="*/ 863599 w 1728787"/>
                      <a:gd name="connsiteY1" fmla="*/ 23812 h 550862"/>
                      <a:gd name="connsiteX2" fmla="*/ 647699 w 1728787"/>
                      <a:gd name="connsiteY2" fmla="*/ 527049 h 550862"/>
                      <a:gd name="connsiteX3" fmla="*/ 792162 w 1728787"/>
                      <a:gd name="connsiteY3" fmla="*/ 166687 h 550862"/>
                      <a:gd name="connsiteX4" fmla="*/ 1728786 w 1728787"/>
                      <a:gd name="connsiteY4" fmla="*/ 95249 h 55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8787" h="550862" extrusionOk="0">
                        <a:moveTo>
                          <a:pt x="0" y="382587"/>
                        </a:moveTo>
                        <a:cubicBezTo>
                          <a:pt x="381077" y="184237"/>
                          <a:pt x="749415" y="82"/>
                          <a:pt x="863599" y="23812"/>
                        </a:cubicBezTo>
                        <a:cubicBezTo>
                          <a:pt x="967131" y="48851"/>
                          <a:pt x="655451" y="501668"/>
                          <a:pt x="647699" y="527049"/>
                        </a:cubicBezTo>
                        <a:cubicBezTo>
                          <a:pt x="641997" y="555213"/>
                          <a:pt x="569351" y="211283"/>
                          <a:pt x="792162" y="166687"/>
                        </a:cubicBezTo>
                        <a:cubicBezTo>
                          <a:pt x="972311" y="136856"/>
                          <a:pt x="1311846" y="150474"/>
                          <a:pt x="1728786" y="95249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" name="Freeform 38">
            <a:extLst>
              <a:ext uri="{FF2B5EF4-FFF2-40B4-BE49-F238E27FC236}">
                <a16:creationId xmlns:a16="http://schemas.microsoft.com/office/drawing/2014/main" id="{3B9B106C-3090-44EE-92BB-8FC290FF5E5E}"/>
              </a:ext>
            </a:extLst>
          </p:cNvPr>
          <p:cNvSpPr>
            <a:spLocks/>
          </p:cNvSpPr>
          <p:nvPr/>
        </p:nvSpPr>
        <p:spPr bwMode="auto">
          <a:xfrm>
            <a:off x="6226175" y="2420938"/>
            <a:ext cx="1390650" cy="1152525"/>
          </a:xfrm>
          <a:custGeom>
            <a:avLst/>
            <a:gdLst>
              <a:gd name="T0" fmla="*/ 14 w 876"/>
              <a:gd name="T1" fmla="*/ 0 h 726"/>
              <a:gd name="T2" fmla="*/ 60 w 876"/>
              <a:gd name="T3" fmla="*/ 272 h 726"/>
              <a:gd name="T4" fmla="*/ 377 w 876"/>
              <a:gd name="T5" fmla="*/ 91 h 726"/>
              <a:gd name="T6" fmla="*/ 468 w 876"/>
              <a:gd name="T7" fmla="*/ 590 h 726"/>
              <a:gd name="T8" fmla="*/ 876 w 876"/>
              <a:gd name="T9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6" h="726">
                <a:moveTo>
                  <a:pt x="14" y="0"/>
                </a:moveTo>
                <a:cubicBezTo>
                  <a:pt x="7" y="128"/>
                  <a:pt x="0" y="257"/>
                  <a:pt x="60" y="272"/>
                </a:cubicBezTo>
                <a:cubicBezTo>
                  <a:pt x="120" y="287"/>
                  <a:pt x="309" y="38"/>
                  <a:pt x="377" y="91"/>
                </a:cubicBezTo>
                <a:cubicBezTo>
                  <a:pt x="445" y="144"/>
                  <a:pt x="385" y="484"/>
                  <a:pt x="468" y="590"/>
                </a:cubicBezTo>
                <a:cubicBezTo>
                  <a:pt x="551" y="696"/>
                  <a:pt x="713" y="711"/>
                  <a:pt x="876" y="726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171315119">
                  <a:custGeom>
                    <a:avLst/>
                    <a:gdLst>
                      <a:gd name="connsiteX0" fmla="*/ 22225 w 1390650"/>
                      <a:gd name="connsiteY0" fmla="*/ 0 h 1152525"/>
                      <a:gd name="connsiteX1" fmla="*/ 95250 w 1390650"/>
                      <a:gd name="connsiteY1" fmla="*/ 431800 h 1152525"/>
                      <a:gd name="connsiteX2" fmla="*/ 598487 w 1390650"/>
                      <a:gd name="connsiteY2" fmla="*/ 144462 h 1152525"/>
                      <a:gd name="connsiteX3" fmla="*/ 742950 w 1390650"/>
                      <a:gd name="connsiteY3" fmla="*/ 936625 h 1152525"/>
                      <a:gd name="connsiteX4" fmla="*/ 1390650 w 1390650"/>
                      <a:gd name="connsiteY4" fmla="*/ 1152525 h 1152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0650" h="1152525" extrusionOk="0">
                        <a:moveTo>
                          <a:pt x="22225" y="0"/>
                        </a:moveTo>
                        <a:cubicBezTo>
                          <a:pt x="19769" y="202971"/>
                          <a:pt x="1052" y="400528"/>
                          <a:pt x="95250" y="431800"/>
                        </a:cubicBezTo>
                        <a:cubicBezTo>
                          <a:pt x="181438" y="469074"/>
                          <a:pt x="478142" y="45407"/>
                          <a:pt x="598487" y="144462"/>
                        </a:cubicBezTo>
                        <a:cubicBezTo>
                          <a:pt x="679411" y="225406"/>
                          <a:pt x="578663" y="713548"/>
                          <a:pt x="742950" y="936625"/>
                        </a:cubicBezTo>
                        <a:cubicBezTo>
                          <a:pt x="894907" y="1150393"/>
                          <a:pt x="1090347" y="1169682"/>
                          <a:pt x="1390650" y="11525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" name="Freeform 39">
            <a:extLst>
              <a:ext uri="{FF2B5EF4-FFF2-40B4-BE49-F238E27FC236}">
                <a16:creationId xmlns:a16="http://schemas.microsoft.com/office/drawing/2014/main" id="{6F4C58AC-95AC-48A3-AA92-21591E0FAE3F}"/>
              </a:ext>
            </a:extLst>
          </p:cNvPr>
          <p:cNvSpPr>
            <a:spLocks/>
          </p:cNvSpPr>
          <p:nvPr/>
        </p:nvSpPr>
        <p:spPr bwMode="auto">
          <a:xfrm>
            <a:off x="4521200" y="6032500"/>
            <a:ext cx="1727200" cy="673100"/>
          </a:xfrm>
          <a:custGeom>
            <a:avLst/>
            <a:gdLst>
              <a:gd name="T0" fmla="*/ 0 w 1088"/>
              <a:gd name="T1" fmla="*/ 310 h 424"/>
              <a:gd name="T2" fmla="*/ 590 w 1088"/>
              <a:gd name="T3" fmla="*/ 174 h 424"/>
              <a:gd name="T4" fmla="*/ 453 w 1088"/>
              <a:gd name="T5" fmla="*/ 401 h 424"/>
              <a:gd name="T6" fmla="*/ 181 w 1088"/>
              <a:gd name="T7" fmla="*/ 38 h 424"/>
              <a:gd name="T8" fmla="*/ 1088 w 1088"/>
              <a:gd name="T9" fmla="*/ 17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424">
                <a:moveTo>
                  <a:pt x="0" y="310"/>
                </a:moveTo>
                <a:cubicBezTo>
                  <a:pt x="257" y="234"/>
                  <a:pt x="515" y="159"/>
                  <a:pt x="590" y="174"/>
                </a:cubicBezTo>
                <a:cubicBezTo>
                  <a:pt x="665" y="189"/>
                  <a:pt x="521" y="424"/>
                  <a:pt x="453" y="401"/>
                </a:cubicBezTo>
                <a:cubicBezTo>
                  <a:pt x="385" y="378"/>
                  <a:pt x="75" y="76"/>
                  <a:pt x="181" y="38"/>
                </a:cubicBezTo>
                <a:cubicBezTo>
                  <a:pt x="287" y="0"/>
                  <a:pt x="687" y="87"/>
                  <a:pt x="1088" y="174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446268385">
                  <a:custGeom>
                    <a:avLst/>
                    <a:gdLst>
                      <a:gd name="connsiteX0" fmla="*/ 0 w 1727200"/>
                      <a:gd name="connsiteY0" fmla="*/ 492125 h 673100"/>
                      <a:gd name="connsiteX1" fmla="*/ 936625 w 1727200"/>
                      <a:gd name="connsiteY1" fmla="*/ 276225 h 673100"/>
                      <a:gd name="connsiteX2" fmla="*/ 719137 w 1727200"/>
                      <a:gd name="connsiteY2" fmla="*/ 636587 h 673100"/>
                      <a:gd name="connsiteX3" fmla="*/ 287337 w 1727200"/>
                      <a:gd name="connsiteY3" fmla="*/ 60325 h 673100"/>
                      <a:gd name="connsiteX4" fmla="*/ 1727200 w 1727200"/>
                      <a:gd name="connsiteY4" fmla="*/ 276225 h 67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7200" h="673100" extrusionOk="0">
                        <a:moveTo>
                          <a:pt x="0" y="492125"/>
                        </a:moveTo>
                        <a:cubicBezTo>
                          <a:pt x="408029" y="348003"/>
                          <a:pt x="802402" y="246936"/>
                          <a:pt x="936625" y="276225"/>
                        </a:cubicBezTo>
                        <a:cubicBezTo>
                          <a:pt x="1045692" y="320786"/>
                          <a:pt x="830754" y="671519"/>
                          <a:pt x="719137" y="636587"/>
                        </a:cubicBezTo>
                        <a:cubicBezTo>
                          <a:pt x="627545" y="564068"/>
                          <a:pt x="136762" y="132412"/>
                          <a:pt x="287337" y="60325"/>
                        </a:cubicBezTo>
                        <a:cubicBezTo>
                          <a:pt x="455148" y="-152217"/>
                          <a:pt x="976566" y="190800"/>
                          <a:pt x="1727200" y="2762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" name="Freeform 40">
            <a:extLst>
              <a:ext uri="{FF2B5EF4-FFF2-40B4-BE49-F238E27FC236}">
                <a16:creationId xmlns:a16="http://schemas.microsoft.com/office/drawing/2014/main" id="{75A07633-12C9-436B-BFDD-B5BFE9D6B160}"/>
              </a:ext>
            </a:extLst>
          </p:cNvPr>
          <p:cNvSpPr>
            <a:spLocks/>
          </p:cNvSpPr>
          <p:nvPr/>
        </p:nvSpPr>
        <p:spPr bwMode="auto">
          <a:xfrm>
            <a:off x="188913" y="5805488"/>
            <a:ext cx="1163637" cy="479425"/>
          </a:xfrm>
          <a:custGeom>
            <a:avLst/>
            <a:gdLst>
              <a:gd name="T0" fmla="*/ 143 w 733"/>
              <a:gd name="T1" fmla="*/ 0 h 302"/>
              <a:gd name="T2" fmla="*/ 416 w 733"/>
              <a:gd name="T3" fmla="*/ 272 h 302"/>
              <a:gd name="T4" fmla="*/ 53 w 733"/>
              <a:gd name="T5" fmla="*/ 181 h 302"/>
              <a:gd name="T6" fmla="*/ 733 w 733"/>
              <a:gd name="T7" fmla="*/ 181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3" h="302">
                <a:moveTo>
                  <a:pt x="143" y="0"/>
                </a:moveTo>
                <a:cubicBezTo>
                  <a:pt x="287" y="121"/>
                  <a:pt x="431" y="242"/>
                  <a:pt x="416" y="272"/>
                </a:cubicBezTo>
                <a:cubicBezTo>
                  <a:pt x="401" y="302"/>
                  <a:pt x="0" y="196"/>
                  <a:pt x="53" y="181"/>
                </a:cubicBezTo>
                <a:cubicBezTo>
                  <a:pt x="106" y="166"/>
                  <a:pt x="419" y="173"/>
                  <a:pt x="733" y="18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894579459">
                  <a:custGeom>
                    <a:avLst/>
                    <a:gdLst>
                      <a:gd name="connsiteX0" fmla="*/ 227012 w 1163637"/>
                      <a:gd name="connsiteY0" fmla="*/ 0 h 479425"/>
                      <a:gd name="connsiteX1" fmla="*/ 660399 w 1163637"/>
                      <a:gd name="connsiteY1" fmla="*/ 431800 h 479425"/>
                      <a:gd name="connsiteX2" fmla="*/ 84137 w 1163637"/>
                      <a:gd name="connsiteY2" fmla="*/ 287337 h 479425"/>
                      <a:gd name="connsiteX3" fmla="*/ 1163637 w 1163637"/>
                      <a:gd name="connsiteY3" fmla="*/ 287337 h 479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3637" h="479425" extrusionOk="0">
                        <a:moveTo>
                          <a:pt x="227012" y="0"/>
                        </a:moveTo>
                        <a:cubicBezTo>
                          <a:pt x="455115" y="188779"/>
                          <a:pt x="684756" y="396343"/>
                          <a:pt x="660399" y="431800"/>
                        </a:cubicBezTo>
                        <a:cubicBezTo>
                          <a:pt x="644125" y="495707"/>
                          <a:pt x="10014" y="303504"/>
                          <a:pt x="84137" y="287337"/>
                        </a:cubicBezTo>
                        <a:cubicBezTo>
                          <a:pt x="99297" y="139593"/>
                          <a:pt x="573614" y="339472"/>
                          <a:pt x="1163637" y="28733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" name="Freeform 41">
            <a:extLst>
              <a:ext uri="{FF2B5EF4-FFF2-40B4-BE49-F238E27FC236}">
                <a16:creationId xmlns:a16="http://schemas.microsoft.com/office/drawing/2014/main" id="{C14B6032-8CAA-42A7-B928-9008DB531EBF}"/>
              </a:ext>
            </a:extLst>
          </p:cNvPr>
          <p:cNvSpPr>
            <a:spLocks/>
          </p:cNvSpPr>
          <p:nvPr/>
        </p:nvSpPr>
        <p:spPr bwMode="auto">
          <a:xfrm>
            <a:off x="249238" y="1916113"/>
            <a:ext cx="1608137" cy="936625"/>
          </a:xfrm>
          <a:custGeom>
            <a:avLst/>
            <a:gdLst>
              <a:gd name="T0" fmla="*/ 151 w 1013"/>
              <a:gd name="T1" fmla="*/ 0 h 590"/>
              <a:gd name="T2" fmla="*/ 60 w 1013"/>
              <a:gd name="T3" fmla="*/ 363 h 590"/>
              <a:gd name="T4" fmla="*/ 514 w 1013"/>
              <a:gd name="T5" fmla="*/ 227 h 590"/>
              <a:gd name="T6" fmla="*/ 514 w 1013"/>
              <a:gd name="T7" fmla="*/ 499 h 590"/>
              <a:gd name="T8" fmla="*/ 1013 w 1013"/>
              <a:gd name="T9" fmla="*/ 59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3" h="590">
                <a:moveTo>
                  <a:pt x="151" y="0"/>
                </a:moveTo>
                <a:cubicBezTo>
                  <a:pt x="75" y="162"/>
                  <a:pt x="0" y="325"/>
                  <a:pt x="60" y="363"/>
                </a:cubicBezTo>
                <a:cubicBezTo>
                  <a:pt x="120" y="401"/>
                  <a:pt x="438" y="204"/>
                  <a:pt x="514" y="227"/>
                </a:cubicBezTo>
                <a:cubicBezTo>
                  <a:pt x="590" y="250"/>
                  <a:pt x="431" y="439"/>
                  <a:pt x="514" y="499"/>
                </a:cubicBezTo>
                <a:cubicBezTo>
                  <a:pt x="597" y="559"/>
                  <a:pt x="805" y="574"/>
                  <a:pt x="1013" y="59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661081403">
                  <a:custGeom>
                    <a:avLst/>
                    <a:gdLst>
                      <a:gd name="connsiteX0" fmla="*/ 239712 w 1608137"/>
                      <a:gd name="connsiteY0" fmla="*/ 0 h 936625"/>
                      <a:gd name="connsiteX1" fmla="*/ 95249 w 1608137"/>
                      <a:gd name="connsiteY1" fmla="*/ 576262 h 936625"/>
                      <a:gd name="connsiteX2" fmla="*/ 815974 w 1608137"/>
                      <a:gd name="connsiteY2" fmla="*/ 360362 h 936625"/>
                      <a:gd name="connsiteX3" fmla="*/ 815974 w 1608137"/>
                      <a:gd name="connsiteY3" fmla="*/ 792162 h 936625"/>
                      <a:gd name="connsiteX4" fmla="*/ 1608137 w 1608137"/>
                      <a:gd name="connsiteY4" fmla="*/ 936625 h 936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08137" h="936625" extrusionOk="0">
                        <a:moveTo>
                          <a:pt x="239712" y="0"/>
                        </a:moveTo>
                        <a:cubicBezTo>
                          <a:pt x="114977" y="258752"/>
                          <a:pt x="-5512" y="522775"/>
                          <a:pt x="95249" y="576262"/>
                        </a:cubicBezTo>
                        <a:cubicBezTo>
                          <a:pt x="199574" y="636918"/>
                          <a:pt x="688035" y="302671"/>
                          <a:pt x="815974" y="360362"/>
                        </a:cubicBezTo>
                        <a:cubicBezTo>
                          <a:pt x="941183" y="403567"/>
                          <a:pt x="711384" y="657195"/>
                          <a:pt x="815974" y="792162"/>
                        </a:cubicBezTo>
                        <a:cubicBezTo>
                          <a:pt x="1010898" y="885584"/>
                          <a:pt x="1217727" y="885096"/>
                          <a:pt x="1608137" y="9366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7" name="Freeform 42">
            <a:extLst>
              <a:ext uri="{FF2B5EF4-FFF2-40B4-BE49-F238E27FC236}">
                <a16:creationId xmlns:a16="http://schemas.microsoft.com/office/drawing/2014/main" id="{38C51139-6674-47AF-9E72-FAB33C459561}"/>
              </a:ext>
            </a:extLst>
          </p:cNvPr>
          <p:cNvSpPr>
            <a:spLocks/>
          </p:cNvSpPr>
          <p:nvPr/>
        </p:nvSpPr>
        <p:spPr bwMode="auto">
          <a:xfrm>
            <a:off x="4737100" y="4557713"/>
            <a:ext cx="1511300" cy="623887"/>
          </a:xfrm>
          <a:custGeom>
            <a:avLst/>
            <a:gdLst>
              <a:gd name="T0" fmla="*/ 0 w 952"/>
              <a:gd name="T1" fmla="*/ 378 h 393"/>
              <a:gd name="T2" fmla="*/ 454 w 952"/>
              <a:gd name="T3" fmla="*/ 151 h 393"/>
              <a:gd name="T4" fmla="*/ 227 w 952"/>
              <a:gd name="T5" fmla="*/ 378 h 393"/>
              <a:gd name="T6" fmla="*/ 408 w 952"/>
              <a:gd name="T7" fmla="*/ 60 h 393"/>
              <a:gd name="T8" fmla="*/ 952 w 952"/>
              <a:gd name="T9" fmla="*/ 15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2" h="393">
                <a:moveTo>
                  <a:pt x="0" y="378"/>
                </a:moveTo>
                <a:cubicBezTo>
                  <a:pt x="208" y="264"/>
                  <a:pt x="416" y="151"/>
                  <a:pt x="454" y="151"/>
                </a:cubicBezTo>
                <a:cubicBezTo>
                  <a:pt x="492" y="151"/>
                  <a:pt x="235" y="393"/>
                  <a:pt x="227" y="378"/>
                </a:cubicBezTo>
                <a:cubicBezTo>
                  <a:pt x="219" y="363"/>
                  <a:pt x="287" y="120"/>
                  <a:pt x="408" y="60"/>
                </a:cubicBezTo>
                <a:cubicBezTo>
                  <a:pt x="529" y="0"/>
                  <a:pt x="740" y="7"/>
                  <a:pt x="952" y="15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65242294">
                  <a:custGeom>
                    <a:avLst/>
                    <a:gdLst>
                      <a:gd name="connsiteX0" fmla="*/ 0 w 1511300"/>
                      <a:gd name="connsiteY0" fmla="*/ 600074 h 623887"/>
                      <a:gd name="connsiteX1" fmla="*/ 720725 w 1511300"/>
                      <a:gd name="connsiteY1" fmla="*/ 239712 h 623887"/>
                      <a:gd name="connsiteX2" fmla="*/ 360362 w 1511300"/>
                      <a:gd name="connsiteY2" fmla="*/ 600074 h 623887"/>
                      <a:gd name="connsiteX3" fmla="*/ 647700 w 1511300"/>
                      <a:gd name="connsiteY3" fmla="*/ 95249 h 623887"/>
                      <a:gd name="connsiteX4" fmla="*/ 1511300 w 1511300"/>
                      <a:gd name="connsiteY4" fmla="*/ 23812 h 6238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1300" h="623887" extrusionOk="0">
                        <a:moveTo>
                          <a:pt x="0" y="600074"/>
                        </a:moveTo>
                        <a:cubicBezTo>
                          <a:pt x="316309" y="429680"/>
                          <a:pt x="657822" y="236936"/>
                          <a:pt x="720725" y="239712"/>
                        </a:cubicBezTo>
                        <a:cubicBezTo>
                          <a:pt x="785398" y="234504"/>
                          <a:pt x="379084" y="620234"/>
                          <a:pt x="360362" y="600074"/>
                        </a:cubicBezTo>
                        <a:cubicBezTo>
                          <a:pt x="349657" y="580580"/>
                          <a:pt x="511756" y="179456"/>
                          <a:pt x="647700" y="95249"/>
                        </a:cubicBezTo>
                        <a:cubicBezTo>
                          <a:pt x="838867" y="-27775"/>
                          <a:pt x="1180097" y="-26205"/>
                          <a:pt x="1511300" y="2381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" name="Freeform 44">
            <a:extLst>
              <a:ext uri="{FF2B5EF4-FFF2-40B4-BE49-F238E27FC236}">
                <a16:creationId xmlns:a16="http://schemas.microsoft.com/office/drawing/2014/main" id="{4BA4868B-0CE1-40F3-B135-005470181FB8}"/>
              </a:ext>
            </a:extLst>
          </p:cNvPr>
          <p:cNvSpPr>
            <a:spLocks/>
          </p:cNvSpPr>
          <p:nvPr/>
        </p:nvSpPr>
        <p:spPr bwMode="auto">
          <a:xfrm>
            <a:off x="6550025" y="3644900"/>
            <a:ext cx="1571625" cy="1008063"/>
          </a:xfrm>
          <a:custGeom>
            <a:avLst/>
            <a:gdLst>
              <a:gd name="T0" fmla="*/ 128 w 990"/>
              <a:gd name="T1" fmla="*/ 227 h 635"/>
              <a:gd name="T2" fmla="*/ 491 w 990"/>
              <a:gd name="T3" fmla="*/ 544 h 635"/>
              <a:gd name="T4" fmla="*/ 83 w 990"/>
              <a:gd name="T5" fmla="*/ 544 h 635"/>
              <a:gd name="T6" fmla="*/ 990 w 990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0" h="635">
                <a:moveTo>
                  <a:pt x="128" y="227"/>
                </a:moveTo>
                <a:cubicBezTo>
                  <a:pt x="313" y="359"/>
                  <a:pt x="498" y="491"/>
                  <a:pt x="491" y="544"/>
                </a:cubicBezTo>
                <a:cubicBezTo>
                  <a:pt x="484" y="597"/>
                  <a:pt x="0" y="635"/>
                  <a:pt x="83" y="544"/>
                </a:cubicBezTo>
                <a:cubicBezTo>
                  <a:pt x="166" y="453"/>
                  <a:pt x="578" y="226"/>
                  <a:pt x="990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827716665">
                  <a:custGeom>
                    <a:avLst/>
                    <a:gdLst>
                      <a:gd name="connsiteX0" fmla="*/ 203200 w 1571625"/>
                      <a:gd name="connsiteY0" fmla="*/ 360362 h 1008063"/>
                      <a:gd name="connsiteX1" fmla="*/ 779462 w 1571625"/>
                      <a:gd name="connsiteY1" fmla="*/ 863600 h 1008063"/>
                      <a:gd name="connsiteX2" fmla="*/ 131762 w 1571625"/>
                      <a:gd name="connsiteY2" fmla="*/ 863600 h 1008063"/>
                      <a:gd name="connsiteX3" fmla="*/ 1571625 w 1571625"/>
                      <a:gd name="connsiteY3" fmla="*/ 0 h 1008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71625" h="1008063" extrusionOk="0">
                        <a:moveTo>
                          <a:pt x="203200" y="360362"/>
                        </a:moveTo>
                        <a:cubicBezTo>
                          <a:pt x="492045" y="559826"/>
                          <a:pt x="776607" y="786267"/>
                          <a:pt x="779462" y="863600"/>
                        </a:cubicBezTo>
                        <a:cubicBezTo>
                          <a:pt x="752564" y="910447"/>
                          <a:pt x="36672" y="1006739"/>
                          <a:pt x="131762" y="863600"/>
                        </a:cubicBezTo>
                        <a:cubicBezTo>
                          <a:pt x="352984" y="621485"/>
                          <a:pt x="904602" y="139594"/>
                          <a:pt x="1571625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" name="Freeform 46">
            <a:extLst>
              <a:ext uri="{FF2B5EF4-FFF2-40B4-BE49-F238E27FC236}">
                <a16:creationId xmlns:a16="http://schemas.microsoft.com/office/drawing/2014/main" id="{412FFDE7-C4F9-4CAD-8398-F33D02D01F5C}"/>
              </a:ext>
            </a:extLst>
          </p:cNvPr>
          <p:cNvSpPr>
            <a:spLocks/>
          </p:cNvSpPr>
          <p:nvPr/>
        </p:nvSpPr>
        <p:spPr bwMode="auto">
          <a:xfrm>
            <a:off x="2854325" y="981075"/>
            <a:ext cx="561975" cy="1584325"/>
          </a:xfrm>
          <a:custGeom>
            <a:avLst/>
            <a:gdLst>
              <a:gd name="T0" fmla="*/ 188 w 354"/>
              <a:gd name="T1" fmla="*/ 0 h 998"/>
              <a:gd name="T2" fmla="*/ 324 w 354"/>
              <a:gd name="T3" fmla="*/ 181 h 998"/>
              <a:gd name="T4" fmla="*/ 7 w 354"/>
              <a:gd name="T5" fmla="*/ 544 h 998"/>
              <a:gd name="T6" fmla="*/ 279 w 354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98">
                <a:moveTo>
                  <a:pt x="188" y="0"/>
                </a:moveTo>
                <a:cubicBezTo>
                  <a:pt x="271" y="45"/>
                  <a:pt x="354" y="90"/>
                  <a:pt x="324" y="181"/>
                </a:cubicBezTo>
                <a:cubicBezTo>
                  <a:pt x="294" y="272"/>
                  <a:pt x="14" y="408"/>
                  <a:pt x="7" y="544"/>
                </a:cubicBezTo>
                <a:cubicBezTo>
                  <a:pt x="0" y="680"/>
                  <a:pt x="139" y="839"/>
                  <a:pt x="279" y="998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122749732">
                  <a:custGeom>
                    <a:avLst/>
                    <a:gdLst>
                      <a:gd name="connsiteX0" fmla="*/ 298450 w 561975"/>
                      <a:gd name="connsiteY0" fmla="*/ 0 h 1584325"/>
                      <a:gd name="connsiteX1" fmla="*/ 514350 w 561975"/>
                      <a:gd name="connsiteY1" fmla="*/ 287337 h 1584325"/>
                      <a:gd name="connsiteX2" fmla="*/ 11112 w 561975"/>
                      <a:gd name="connsiteY2" fmla="*/ 863600 h 1584325"/>
                      <a:gd name="connsiteX3" fmla="*/ 442912 w 561975"/>
                      <a:gd name="connsiteY3" fmla="*/ 1584325 h 158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1975" h="1584325" extrusionOk="0">
                        <a:moveTo>
                          <a:pt x="298450" y="0"/>
                        </a:moveTo>
                        <a:cubicBezTo>
                          <a:pt x="439426" y="59752"/>
                          <a:pt x="570398" y="150531"/>
                          <a:pt x="514350" y="287337"/>
                        </a:cubicBezTo>
                        <a:cubicBezTo>
                          <a:pt x="474034" y="464497"/>
                          <a:pt x="24924" y="690809"/>
                          <a:pt x="11112" y="863600"/>
                        </a:cubicBezTo>
                        <a:cubicBezTo>
                          <a:pt x="-8855" y="1080826"/>
                          <a:pt x="143503" y="1330849"/>
                          <a:pt x="442912" y="15843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0" name="Freeform 47">
            <a:extLst>
              <a:ext uri="{FF2B5EF4-FFF2-40B4-BE49-F238E27FC236}">
                <a16:creationId xmlns:a16="http://schemas.microsoft.com/office/drawing/2014/main" id="{B6AE59EF-0857-44A3-AC90-5574942F0875}"/>
              </a:ext>
            </a:extLst>
          </p:cNvPr>
          <p:cNvSpPr>
            <a:spLocks/>
          </p:cNvSpPr>
          <p:nvPr/>
        </p:nvSpPr>
        <p:spPr bwMode="auto">
          <a:xfrm>
            <a:off x="9177338" y="1773238"/>
            <a:ext cx="647700" cy="1295400"/>
          </a:xfrm>
          <a:custGeom>
            <a:avLst/>
            <a:gdLst>
              <a:gd name="T0" fmla="*/ 61 w 408"/>
              <a:gd name="T1" fmla="*/ 0 h 816"/>
              <a:gd name="T2" fmla="*/ 287 w 408"/>
              <a:gd name="T3" fmla="*/ 453 h 816"/>
              <a:gd name="T4" fmla="*/ 15 w 408"/>
              <a:gd name="T5" fmla="*/ 408 h 816"/>
              <a:gd name="T6" fmla="*/ 378 w 408"/>
              <a:gd name="T7" fmla="*/ 317 h 816"/>
              <a:gd name="T8" fmla="*/ 197 w 408"/>
              <a:gd name="T9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816">
                <a:moveTo>
                  <a:pt x="61" y="0"/>
                </a:moveTo>
                <a:cubicBezTo>
                  <a:pt x="178" y="192"/>
                  <a:pt x="295" y="385"/>
                  <a:pt x="287" y="453"/>
                </a:cubicBezTo>
                <a:cubicBezTo>
                  <a:pt x="279" y="521"/>
                  <a:pt x="0" y="431"/>
                  <a:pt x="15" y="408"/>
                </a:cubicBezTo>
                <a:cubicBezTo>
                  <a:pt x="30" y="385"/>
                  <a:pt x="348" y="249"/>
                  <a:pt x="378" y="317"/>
                </a:cubicBezTo>
                <a:cubicBezTo>
                  <a:pt x="408" y="385"/>
                  <a:pt x="302" y="600"/>
                  <a:pt x="197" y="816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141884144">
                  <a:custGeom>
                    <a:avLst/>
                    <a:gdLst>
                      <a:gd name="connsiteX0" fmla="*/ 96837 w 647700"/>
                      <a:gd name="connsiteY0" fmla="*/ 0 h 1295400"/>
                      <a:gd name="connsiteX1" fmla="*/ 455612 w 647700"/>
                      <a:gd name="connsiteY1" fmla="*/ 719137 h 1295400"/>
                      <a:gd name="connsiteX2" fmla="*/ 23812 w 647700"/>
                      <a:gd name="connsiteY2" fmla="*/ 647700 h 1295400"/>
                      <a:gd name="connsiteX3" fmla="*/ 600075 w 647700"/>
                      <a:gd name="connsiteY3" fmla="*/ 503237 h 1295400"/>
                      <a:gd name="connsiteX4" fmla="*/ 312737 w 647700"/>
                      <a:gd name="connsiteY4" fmla="*/ 1295400 h 1295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7700" h="1295400" extrusionOk="0">
                        <a:moveTo>
                          <a:pt x="96837" y="0"/>
                        </a:moveTo>
                        <a:cubicBezTo>
                          <a:pt x="286762" y="307598"/>
                          <a:pt x="468076" y="614483"/>
                          <a:pt x="455612" y="719137"/>
                        </a:cubicBezTo>
                        <a:cubicBezTo>
                          <a:pt x="435223" y="832938"/>
                          <a:pt x="-7254" y="685014"/>
                          <a:pt x="23812" y="647700"/>
                        </a:cubicBezTo>
                        <a:cubicBezTo>
                          <a:pt x="44090" y="598406"/>
                          <a:pt x="560586" y="379023"/>
                          <a:pt x="600075" y="503237"/>
                        </a:cubicBezTo>
                        <a:cubicBezTo>
                          <a:pt x="722425" y="541805"/>
                          <a:pt x="514345" y="1019293"/>
                          <a:pt x="312737" y="12954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" name="Freeform 48">
            <a:extLst>
              <a:ext uri="{FF2B5EF4-FFF2-40B4-BE49-F238E27FC236}">
                <a16:creationId xmlns:a16="http://schemas.microsoft.com/office/drawing/2014/main" id="{4B53F03B-D3E4-478F-A10F-CB5417A563F0}"/>
              </a:ext>
            </a:extLst>
          </p:cNvPr>
          <p:cNvSpPr>
            <a:spLocks/>
          </p:cNvSpPr>
          <p:nvPr/>
        </p:nvSpPr>
        <p:spPr bwMode="auto">
          <a:xfrm>
            <a:off x="2432050" y="3429000"/>
            <a:ext cx="865188" cy="863600"/>
          </a:xfrm>
          <a:custGeom>
            <a:avLst/>
            <a:gdLst>
              <a:gd name="T0" fmla="*/ 0 w 545"/>
              <a:gd name="T1" fmla="*/ 408 h 544"/>
              <a:gd name="T2" fmla="*/ 409 w 545"/>
              <a:gd name="T3" fmla="*/ 272 h 544"/>
              <a:gd name="T4" fmla="*/ 91 w 545"/>
              <a:gd name="T5" fmla="*/ 272 h 544"/>
              <a:gd name="T6" fmla="*/ 409 w 545"/>
              <a:gd name="T7" fmla="*/ 499 h 544"/>
              <a:gd name="T8" fmla="*/ 545 w 545"/>
              <a:gd name="T9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5" h="544">
                <a:moveTo>
                  <a:pt x="0" y="408"/>
                </a:moveTo>
                <a:cubicBezTo>
                  <a:pt x="197" y="351"/>
                  <a:pt x="394" y="295"/>
                  <a:pt x="409" y="272"/>
                </a:cubicBezTo>
                <a:cubicBezTo>
                  <a:pt x="424" y="249"/>
                  <a:pt x="91" y="234"/>
                  <a:pt x="91" y="272"/>
                </a:cubicBezTo>
                <a:cubicBezTo>
                  <a:pt x="91" y="310"/>
                  <a:pt x="333" y="544"/>
                  <a:pt x="409" y="499"/>
                </a:cubicBezTo>
                <a:cubicBezTo>
                  <a:pt x="485" y="454"/>
                  <a:pt x="515" y="227"/>
                  <a:pt x="545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93539655">
                  <a:custGeom>
                    <a:avLst/>
                    <a:gdLst>
                      <a:gd name="connsiteX0" fmla="*/ 0 w 865188"/>
                      <a:gd name="connsiteY0" fmla="*/ 647700 h 863600"/>
                      <a:gd name="connsiteX1" fmla="*/ 649287 w 865188"/>
                      <a:gd name="connsiteY1" fmla="*/ 431800 h 863600"/>
                      <a:gd name="connsiteX2" fmla="*/ 144462 w 865188"/>
                      <a:gd name="connsiteY2" fmla="*/ 431800 h 863600"/>
                      <a:gd name="connsiteX3" fmla="*/ 649287 w 865188"/>
                      <a:gd name="connsiteY3" fmla="*/ 792162 h 863600"/>
                      <a:gd name="connsiteX4" fmla="*/ 865188 w 865188"/>
                      <a:gd name="connsiteY4" fmla="*/ 0 h 86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5188" h="863600" extrusionOk="0">
                        <a:moveTo>
                          <a:pt x="0" y="647700"/>
                        </a:moveTo>
                        <a:cubicBezTo>
                          <a:pt x="313613" y="553173"/>
                          <a:pt x="623046" y="462059"/>
                          <a:pt x="649287" y="431800"/>
                        </a:cubicBezTo>
                        <a:cubicBezTo>
                          <a:pt x="661554" y="402040"/>
                          <a:pt x="152201" y="377449"/>
                          <a:pt x="144462" y="431800"/>
                        </a:cubicBezTo>
                        <a:cubicBezTo>
                          <a:pt x="151266" y="495315"/>
                          <a:pt x="517033" y="843679"/>
                          <a:pt x="649287" y="792162"/>
                        </a:cubicBezTo>
                        <a:cubicBezTo>
                          <a:pt x="751977" y="776326"/>
                          <a:pt x="908745" y="357844"/>
                          <a:pt x="865188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" name="Freeform 49">
            <a:extLst>
              <a:ext uri="{FF2B5EF4-FFF2-40B4-BE49-F238E27FC236}">
                <a16:creationId xmlns:a16="http://schemas.microsoft.com/office/drawing/2014/main" id="{6AA40D77-7D7D-4713-A6CD-4C41F6BFCC0E}"/>
              </a:ext>
            </a:extLst>
          </p:cNvPr>
          <p:cNvSpPr>
            <a:spLocks/>
          </p:cNvSpPr>
          <p:nvPr/>
        </p:nvSpPr>
        <p:spPr bwMode="auto">
          <a:xfrm>
            <a:off x="6969125" y="4641850"/>
            <a:ext cx="1296988" cy="587375"/>
          </a:xfrm>
          <a:custGeom>
            <a:avLst/>
            <a:gdLst>
              <a:gd name="T0" fmla="*/ 0 w 817"/>
              <a:gd name="T1" fmla="*/ 189 h 370"/>
              <a:gd name="T2" fmla="*/ 182 w 817"/>
              <a:gd name="T3" fmla="*/ 325 h 370"/>
              <a:gd name="T4" fmla="*/ 499 w 817"/>
              <a:gd name="T5" fmla="*/ 7 h 370"/>
              <a:gd name="T6" fmla="*/ 817 w 817"/>
              <a:gd name="T7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7" h="370">
                <a:moveTo>
                  <a:pt x="0" y="189"/>
                </a:moveTo>
                <a:cubicBezTo>
                  <a:pt x="49" y="272"/>
                  <a:pt x="99" y="355"/>
                  <a:pt x="182" y="325"/>
                </a:cubicBezTo>
                <a:cubicBezTo>
                  <a:pt x="265" y="295"/>
                  <a:pt x="393" y="0"/>
                  <a:pt x="499" y="7"/>
                </a:cubicBezTo>
                <a:cubicBezTo>
                  <a:pt x="605" y="14"/>
                  <a:pt x="711" y="192"/>
                  <a:pt x="817" y="37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58628449">
                  <a:custGeom>
                    <a:avLst/>
                    <a:gdLst>
                      <a:gd name="connsiteX0" fmla="*/ 0 w 1296988"/>
                      <a:gd name="connsiteY0" fmla="*/ 300037 h 587375"/>
                      <a:gd name="connsiteX1" fmla="*/ 288925 w 1296988"/>
                      <a:gd name="connsiteY1" fmla="*/ 515937 h 587375"/>
                      <a:gd name="connsiteX2" fmla="*/ 792162 w 1296988"/>
                      <a:gd name="connsiteY2" fmla="*/ 11112 h 587375"/>
                      <a:gd name="connsiteX3" fmla="*/ 1296988 w 1296988"/>
                      <a:gd name="connsiteY3" fmla="*/ 587375 h 587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96988" h="587375" extrusionOk="0">
                        <a:moveTo>
                          <a:pt x="0" y="300037"/>
                        </a:moveTo>
                        <a:cubicBezTo>
                          <a:pt x="80460" y="471540"/>
                          <a:pt x="163138" y="567722"/>
                          <a:pt x="288925" y="515937"/>
                        </a:cubicBezTo>
                        <a:cubicBezTo>
                          <a:pt x="378960" y="460531"/>
                          <a:pt x="589070" y="24476"/>
                          <a:pt x="792162" y="11112"/>
                        </a:cubicBezTo>
                        <a:cubicBezTo>
                          <a:pt x="962889" y="65758"/>
                          <a:pt x="1043443" y="293387"/>
                          <a:pt x="1296988" y="58737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Freeform 50">
            <a:extLst>
              <a:ext uri="{FF2B5EF4-FFF2-40B4-BE49-F238E27FC236}">
                <a16:creationId xmlns:a16="http://schemas.microsoft.com/office/drawing/2014/main" id="{782E8C1E-2176-465F-BF3F-C89C9E8ECC20}"/>
              </a:ext>
            </a:extLst>
          </p:cNvPr>
          <p:cNvSpPr>
            <a:spLocks/>
          </p:cNvSpPr>
          <p:nvPr/>
        </p:nvSpPr>
        <p:spPr bwMode="auto">
          <a:xfrm>
            <a:off x="2649538" y="5326063"/>
            <a:ext cx="1582737" cy="444500"/>
          </a:xfrm>
          <a:custGeom>
            <a:avLst/>
            <a:gdLst>
              <a:gd name="T0" fmla="*/ 0 w 997"/>
              <a:gd name="T1" fmla="*/ 166 h 280"/>
              <a:gd name="T2" fmla="*/ 498 w 997"/>
              <a:gd name="T3" fmla="*/ 75 h 280"/>
              <a:gd name="T4" fmla="*/ 181 w 997"/>
              <a:gd name="T5" fmla="*/ 30 h 280"/>
              <a:gd name="T6" fmla="*/ 136 w 997"/>
              <a:gd name="T7" fmla="*/ 257 h 280"/>
              <a:gd name="T8" fmla="*/ 997 w 997"/>
              <a:gd name="T9" fmla="*/ 16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7" h="280">
                <a:moveTo>
                  <a:pt x="0" y="166"/>
                </a:moveTo>
                <a:cubicBezTo>
                  <a:pt x="234" y="132"/>
                  <a:pt x="468" y="98"/>
                  <a:pt x="498" y="75"/>
                </a:cubicBezTo>
                <a:cubicBezTo>
                  <a:pt x="528" y="52"/>
                  <a:pt x="241" y="0"/>
                  <a:pt x="181" y="30"/>
                </a:cubicBezTo>
                <a:cubicBezTo>
                  <a:pt x="121" y="60"/>
                  <a:pt x="0" y="234"/>
                  <a:pt x="136" y="257"/>
                </a:cubicBezTo>
                <a:cubicBezTo>
                  <a:pt x="272" y="280"/>
                  <a:pt x="634" y="223"/>
                  <a:pt x="997" y="166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586171667">
                  <a:custGeom>
                    <a:avLst/>
                    <a:gdLst>
                      <a:gd name="connsiteX0" fmla="*/ 0 w 1582737"/>
                      <a:gd name="connsiteY0" fmla="*/ 263525 h 444500"/>
                      <a:gd name="connsiteX1" fmla="*/ 790574 w 1582737"/>
                      <a:gd name="connsiteY1" fmla="*/ 119062 h 444500"/>
                      <a:gd name="connsiteX2" fmla="*/ 287337 w 1582737"/>
                      <a:gd name="connsiteY2" fmla="*/ 47625 h 444500"/>
                      <a:gd name="connsiteX3" fmla="*/ 215899 w 1582737"/>
                      <a:gd name="connsiteY3" fmla="*/ 407987 h 444500"/>
                      <a:gd name="connsiteX4" fmla="*/ 1582737 w 1582737"/>
                      <a:gd name="connsiteY4" fmla="*/ 263525 h 444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2737" h="444500" extrusionOk="0">
                        <a:moveTo>
                          <a:pt x="0" y="263525"/>
                        </a:moveTo>
                        <a:cubicBezTo>
                          <a:pt x="365985" y="211512"/>
                          <a:pt x="741567" y="163074"/>
                          <a:pt x="790574" y="119062"/>
                        </a:cubicBezTo>
                        <a:cubicBezTo>
                          <a:pt x="848964" y="57739"/>
                          <a:pt x="379511" y="-31112"/>
                          <a:pt x="287337" y="47625"/>
                        </a:cubicBezTo>
                        <a:cubicBezTo>
                          <a:pt x="195569" y="110918"/>
                          <a:pt x="-37241" y="382122"/>
                          <a:pt x="215899" y="407987"/>
                        </a:cubicBezTo>
                        <a:cubicBezTo>
                          <a:pt x="517841" y="526228"/>
                          <a:pt x="970382" y="395279"/>
                          <a:pt x="1582737" y="26352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A43B895-B08E-4805-85F4-2F73310625D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フリーライン矢印</a:t>
            </a: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869D0545-BE32-4078-8B4A-3E397E0EDE78}"/>
              </a:ext>
            </a:extLst>
          </p:cNvPr>
          <p:cNvSpPr/>
          <p:nvPr/>
        </p:nvSpPr>
        <p:spPr>
          <a:xfrm>
            <a:off x="8540151" y="5477774"/>
            <a:ext cx="1087991" cy="1086928"/>
          </a:xfrm>
          <a:custGeom>
            <a:avLst/>
            <a:gdLst>
              <a:gd name="connsiteX0" fmla="*/ 974785 w 1087991"/>
              <a:gd name="connsiteY0" fmla="*/ 0 h 1086928"/>
              <a:gd name="connsiteX1" fmla="*/ 776377 w 1087991"/>
              <a:gd name="connsiteY1" fmla="*/ 388188 h 1086928"/>
              <a:gd name="connsiteX2" fmla="*/ 1086928 w 1087991"/>
              <a:gd name="connsiteY2" fmla="*/ 491705 h 1086928"/>
              <a:gd name="connsiteX3" fmla="*/ 646981 w 1087991"/>
              <a:gd name="connsiteY3" fmla="*/ 750498 h 1086928"/>
              <a:gd name="connsiteX4" fmla="*/ 836762 w 1087991"/>
              <a:gd name="connsiteY4" fmla="*/ 871268 h 1086928"/>
              <a:gd name="connsiteX5" fmla="*/ 0 w 1087991"/>
              <a:gd name="connsiteY5" fmla="*/ 1086928 h 108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7991" h="1086928">
                <a:moveTo>
                  <a:pt x="974785" y="0"/>
                </a:moveTo>
                <a:cubicBezTo>
                  <a:pt x="866235" y="153118"/>
                  <a:pt x="757686" y="306237"/>
                  <a:pt x="776377" y="388188"/>
                </a:cubicBezTo>
                <a:cubicBezTo>
                  <a:pt x="795067" y="470139"/>
                  <a:pt x="1108494" y="431320"/>
                  <a:pt x="1086928" y="491705"/>
                </a:cubicBezTo>
                <a:cubicBezTo>
                  <a:pt x="1065362" y="552090"/>
                  <a:pt x="688675" y="687238"/>
                  <a:pt x="646981" y="750498"/>
                </a:cubicBezTo>
                <a:cubicBezTo>
                  <a:pt x="605287" y="813758"/>
                  <a:pt x="944592" y="815196"/>
                  <a:pt x="836762" y="871268"/>
                </a:cubicBezTo>
                <a:cubicBezTo>
                  <a:pt x="728932" y="927340"/>
                  <a:pt x="364466" y="1007134"/>
                  <a:pt x="0" y="1086928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277282577">
                  <a:custGeom>
                    <a:avLst/>
                    <a:gdLst>
                      <a:gd name="connsiteX0" fmla="*/ 1295400 w 1450975"/>
                      <a:gd name="connsiteY0" fmla="*/ 647700 h 647700"/>
                      <a:gd name="connsiteX1" fmla="*/ 503237 w 1450975"/>
                      <a:gd name="connsiteY1" fmla="*/ 71437 h 647700"/>
                      <a:gd name="connsiteX2" fmla="*/ 1366837 w 1450975"/>
                      <a:gd name="connsiteY2" fmla="*/ 215900 h 647700"/>
                      <a:gd name="connsiteX3" fmla="*/ 0 w 1450975"/>
                      <a:gd name="connsiteY3" fmla="*/ 503237 h 647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50975" h="647700" extrusionOk="0">
                        <a:moveTo>
                          <a:pt x="1295400" y="647700"/>
                        </a:moveTo>
                        <a:cubicBezTo>
                          <a:pt x="882642" y="378952"/>
                          <a:pt x="489613" y="141524"/>
                          <a:pt x="503237" y="71437"/>
                        </a:cubicBezTo>
                        <a:cubicBezTo>
                          <a:pt x="509078" y="29808"/>
                          <a:pt x="1451476" y="141143"/>
                          <a:pt x="1366837" y="215900"/>
                        </a:cubicBezTo>
                        <a:cubicBezTo>
                          <a:pt x="1267909" y="289742"/>
                          <a:pt x="499020" y="297274"/>
                          <a:pt x="0" y="50323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85149218-69B3-4884-8B2F-C794805F4624}"/>
              </a:ext>
            </a:extLst>
          </p:cNvPr>
          <p:cNvSpPr/>
          <p:nvPr/>
        </p:nvSpPr>
        <p:spPr>
          <a:xfrm>
            <a:off x="3278038" y="2139351"/>
            <a:ext cx="1399830" cy="888521"/>
          </a:xfrm>
          <a:custGeom>
            <a:avLst/>
            <a:gdLst>
              <a:gd name="connsiteX0" fmla="*/ 1285336 w 1399830"/>
              <a:gd name="connsiteY0" fmla="*/ 0 h 888521"/>
              <a:gd name="connsiteX1" fmla="*/ 1388853 w 1399830"/>
              <a:gd name="connsiteY1" fmla="*/ 146649 h 888521"/>
              <a:gd name="connsiteX2" fmla="*/ 1052422 w 1399830"/>
              <a:gd name="connsiteY2" fmla="*/ 146649 h 888521"/>
              <a:gd name="connsiteX3" fmla="*/ 1147313 w 1399830"/>
              <a:gd name="connsiteY3" fmla="*/ 310551 h 888521"/>
              <a:gd name="connsiteX4" fmla="*/ 741871 w 1399830"/>
              <a:gd name="connsiteY4" fmla="*/ 258792 h 888521"/>
              <a:gd name="connsiteX5" fmla="*/ 854015 w 1399830"/>
              <a:gd name="connsiteY5" fmla="*/ 474453 h 888521"/>
              <a:gd name="connsiteX6" fmla="*/ 370936 w 1399830"/>
              <a:gd name="connsiteY6" fmla="*/ 345057 h 888521"/>
              <a:gd name="connsiteX7" fmla="*/ 629728 w 1399830"/>
              <a:gd name="connsiteY7" fmla="*/ 793630 h 888521"/>
              <a:gd name="connsiteX8" fmla="*/ 232913 w 1399830"/>
              <a:gd name="connsiteY8" fmla="*/ 698740 h 888521"/>
              <a:gd name="connsiteX9" fmla="*/ 0 w 1399830"/>
              <a:gd name="connsiteY9" fmla="*/ 888521 h 888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99830" h="888521">
                <a:moveTo>
                  <a:pt x="1285336" y="0"/>
                </a:moveTo>
                <a:cubicBezTo>
                  <a:pt x="1356504" y="61104"/>
                  <a:pt x="1427672" y="122208"/>
                  <a:pt x="1388853" y="146649"/>
                </a:cubicBezTo>
                <a:cubicBezTo>
                  <a:pt x="1350034" y="171090"/>
                  <a:pt x="1092679" y="119332"/>
                  <a:pt x="1052422" y="146649"/>
                </a:cubicBezTo>
                <a:cubicBezTo>
                  <a:pt x="1012165" y="173966"/>
                  <a:pt x="1199071" y="291861"/>
                  <a:pt x="1147313" y="310551"/>
                </a:cubicBezTo>
                <a:cubicBezTo>
                  <a:pt x="1095555" y="329241"/>
                  <a:pt x="790754" y="231475"/>
                  <a:pt x="741871" y="258792"/>
                </a:cubicBezTo>
                <a:cubicBezTo>
                  <a:pt x="692988" y="286109"/>
                  <a:pt x="915837" y="460076"/>
                  <a:pt x="854015" y="474453"/>
                </a:cubicBezTo>
                <a:cubicBezTo>
                  <a:pt x="792193" y="488830"/>
                  <a:pt x="408317" y="291861"/>
                  <a:pt x="370936" y="345057"/>
                </a:cubicBezTo>
                <a:cubicBezTo>
                  <a:pt x="333555" y="398253"/>
                  <a:pt x="652732" y="734683"/>
                  <a:pt x="629728" y="793630"/>
                </a:cubicBezTo>
                <a:cubicBezTo>
                  <a:pt x="606724" y="852577"/>
                  <a:pt x="337868" y="682925"/>
                  <a:pt x="232913" y="698740"/>
                </a:cubicBezTo>
                <a:cubicBezTo>
                  <a:pt x="127958" y="714555"/>
                  <a:pt x="63979" y="801538"/>
                  <a:pt x="0" y="88852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4121837831">
                  <a:custGeom>
                    <a:avLst/>
                    <a:gdLst>
                      <a:gd name="connsiteX0" fmla="*/ 0 w 792162"/>
                      <a:gd name="connsiteY0" fmla="*/ 936625 h 936625"/>
                      <a:gd name="connsiteX1" fmla="*/ 288924 w 792162"/>
                      <a:gd name="connsiteY1" fmla="*/ 217487 h 936625"/>
                      <a:gd name="connsiteX2" fmla="*/ 649287 w 792162"/>
                      <a:gd name="connsiteY2" fmla="*/ 360362 h 936625"/>
                      <a:gd name="connsiteX3" fmla="*/ 792162 w 792162"/>
                      <a:gd name="connsiteY3" fmla="*/ 0 h 936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92162" h="936625" extrusionOk="0">
                        <a:moveTo>
                          <a:pt x="0" y="936625"/>
                        </a:moveTo>
                        <a:cubicBezTo>
                          <a:pt x="54540" y="642564"/>
                          <a:pt x="173141" y="314524"/>
                          <a:pt x="288924" y="217487"/>
                        </a:cubicBezTo>
                        <a:cubicBezTo>
                          <a:pt x="382213" y="101187"/>
                          <a:pt x="549661" y="381721"/>
                          <a:pt x="649287" y="360362"/>
                        </a:cubicBezTo>
                        <a:cubicBezTo>
                          <a:pt x="727287" y="328289"/>
                          <a:pt x="770466" y="144142"/>
                          <a:pt x="792162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A6A5C07B-5218-4D29-82D1-00D78901F002}"/>
              </a:ext>
            </a:extLst>
          </p:cNvPr>
          <p:cNvSpPr/>
          <p:nvPr/>
        </p:nvSpPr>
        <p:spPr>
          <a:xfrm>
            <a:off x="7030528" y="1328468"/>
            <a:ext cx="914400" cy="698829"/>
          </a:xfrm>
          <a:custGeom>
            <a:avLst/>
            <a:gdLst>
              <a:gd name="connsiteX0" fmla="*/ 0 w 914400"/>
              <a:gd name="connsiteY0" fmla="*/ 646981 h 698829"/>
              <a:gd name="connsiteX1" fmla="*/ 396815 w 914400"/>
              <a:gd name="connsiteY1" fmla="*/ 396815 h 698829"/>
              <a:gd name="connsiteX2" fmla="*/ 181155 w 914400"/>
              <a:gd name="connsiteY2" fmla="*/ 379562 h 698829"/>
              <a:gd name="connsiteX3" fmla="*/ 353683 w 914400"/>
              <a:gd name="connsiteY3" fmla="*/ 698740 h 698829"/>
              <a:gd name="connsiteX4" fmla="*/ 646981 w 914400"/>
              <a:gd name="connsiteY4" fmla="*/ 345057 h 698829"/>
              <a:gd name="connsiteX5" fmla="*/ 715993 w 914400"/>
              <a:gd name="connsiteY5" fmla="*/ 560717 h 698829"/>
              <a:gd name="connsiteX6" fmla="*/ 483080 w 914400"/>
              <a:gd name="connsiteY6" fmla="*/ 293298 h 698829"/>
              <a:gd name="connsiteX7" fmla="*/ 914400 w 914400"/>
              <a:gd name="connsiteY7" fmla="*/ 0 h 69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" h="698829">
                <a:moveTo>
                  <a:pt x="0" y="646981"/>
                </a:moveTo>
                <a:cubicBezTo>
                  <a:pt x="183311" y="544183"/>
                  <a:pt x="366623" y="441385"/>
                  <a:pt x="396815" y="396815"/>
                </a:cubicBezTo>
                <a:cubicBezTo>
                  <a:pt x="427008" y="352245"/>
                  <a:pt x="188344" y="329241"/>
                  <a:pt x="181155" y="379562"/>
                </a:cubicBezTo>
                <a:cubicBezTo>
                  <a:pt x="173966" y="429883"/>
                  <a:pt x="276045" y="704491"/>
                  <a:pt x="353683" y="698740"/>
                </a:cubicBezTo>
                <a:cubicBezTo>
                  <a:pt x="431321" y="692989"/>
                  <a:pt x="586596" y="368061"/>
                  <a:pt x="646981" y="345057"/>
                </a:cubicBezTo>
                <a:cubicBezTo>
                  <a:pt x="707366" y="322053"/>
                  <a:pt x="743310" y="569343"/>
                  <a:pt x="715993" y="560717"/>
                </a:cubicBezTo>
                <a:cubicBezTo>
                  <a:pt x="688676" y="552090"/>
                  <a:pt x="450012" y="386751"/>
                  <a:pt x="483080" y="293298"/>
                </a:cubicBezTo>
                <a:cubicBezTo>
                  <a:pt x="516148" y="199845"/>
                  <a:pt x="715274" y="99922"/>
                  <a:pt x="914400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591930337">
                  <a:custGeom>
                    <a:avLst/>
                    <a:gdLst>
                      <a:gd name="connsiteX0" fmla="*/ 0 w 719137"/>
                      <a:gd name="connsiteY0" fmla="*/ 720725 h 1273175"/>
                      <a:gd name="connsiteX1" fmla="*/ 360362 w 719137"/>
                      <a:gd name="connsiteY1" fmla="*/ 1152525 h 1273175"/>
                      <a:gd name="connsiteX2" fmla="*/ 719137 w 719137"/>
                      <a:gd name="connsiteY2" fmla="*/ 0 h 127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19137" h="1273175" extrusionOk="0">
                        <a:moveTo>
                          <a:pt x="0" y="720725"/>
                        </a:moveTo>
                        <a:cubicBezTo>
                          <a:pt x="103693" y="1012333"/>
                          <a:pt x="253256" y="1271736"/>
                          <a:pt x="360362" y="1152525"/>
                        </a:cubicBezTo>
                        <a:cubicBezTo>
                          <a:pt x="448199" y="1058127"/>
                          <a:pt x="546343" y="532097"/>
                          <a:pt x="719137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EA25CEAA-638F-486F-AC80-A1E54E1B9156}"/>
              </a:ext>
            </a:extLst>
          </p:cNvPr>
          <p:cNvSpPr/>
          <p:nvPr/>
        </p:nvSpPr>
        <p:spPr>
          <a:xfrm>
            <a:off x="1439538" y="784807"/>
            <a:ext cx="692086" cy="841615"/>
          </a:xfrm>
          <a:custGeom>
            <a:avLst/>
            <a:gdLst>
              <a:gd name="connsiteX0" fmla="*/ 9840 w 501545"/>
              <a:gd name="connsiteY0" fmla="*/ 0 h 319439"/>
              <a:gd name="connsiteX1" fmla="*/ 285885 w 501545"/>
              <a:gd name="connsiteY1" fmla="*/ 181155 h 319439"/>
              <a:gd name="connsiteX2" fmla="*/ 44345 w 501545"/>
              <a:gd name="connsiteY2" fmla="*/ 319178 h 319439"/>
              <a:gd name="connsiteX3" fmla="*/ 35719 w 501545"/>
              <a:gd name="connsiteY3" fmla="*/ 146649 h 319439"/>
              <a:gd name="connsiteX4" fmla="*/ 415281 w 501545"/>
              <a:gd name="connsiteY4" fmla="*/ 129397 h 319439"/>
              <a:gd name="connsiteX5" fmla="*/ 501545 w 501545"/>
              <a:gd name="connsiteY5" fmla="*/ 319178 h 319439"/>
              <a:gd name="connsiteX0" fmla="*/ 31253 w 522958"/>
              <a:gd name="connsiteY0" fmla="*/ 0 h 322496"/>
              <a:gd name="connsiteX1" fmla="*/ 307298 w 522958"/>
              <a:gd name="connsiteY1" fmla="*/ 181155 h 322496"/>
              <a:gd name="connsiteX2" fmla="*/ 65758 w 522958"/>
              <a:gd name="connsiteY2" fmla="*/ 319178 h 322496"/>
              <a:gd name="connsiteX3" fmla="*/ 57132 w 522958"/>
              <a:gd name="connsiteY3" fmla="*/ 146649 h 322496"/>
              <a:gd name="connsiteX4" fmla="*/ 436694 w 522958"/>
              <a:gd name="connsiteY4" fmla="*/ 129397 h 322496"/>
              <a:gd name="connsiteX5" fmla="*/ 522958 w 522958"/>
              <a:gd name="connsiteY5" fmla="*/ 319178 h 322496"/>
              <a:gd name="connsiteX0" fmla="*/ 31253 w 522958"/>
              <a:gd name="connsiteY0" fmla="*/ 0 h 322496"/>
              <a:gd name="connsiteX1" fmla="*/ 307298 w 522958"/>
              <a:gd name="connsiteY1" fmla="*/ 181155 h 322496"/>
              <a:gd name="connsiteX2" fmla="*/ 65758 w 522958"/>
              <a:gd name="connsiteY2" fmla="*/ 319178 h 322496"/>
              <a:gd name="connsiteX3" fmla="*/ 57132 w 522958"/>
              <a:gd name="connsiteY3" fmla="*/ 146649 h 322496"/>
              <a:gd name="connsiteX4" fmla="*/ 436694 w 522958"/>
              <a:gd name="connsiteY4" fmla="*/ 129397 h 322496"/>
              <a:gd name="connsiteX5" fmla="*/ 522958 w 522958"/>
              <a:gd name="connsiteY5" fmla="*/ 319178 h 322496"/>
              <a:gd name="connsiteX0" fmla="*/ 31253 w 534385"/>
              <a:gd name="connsiteY0" fmla="*/ 0 h 322496"/>
              <a:gd name="connsiteX1" fmla="*/ 307298 w 534385"/>
              <a:gd name="connsiteY1" fmla="*/ 181155 h 322496"/>
              <a:gd name="connsiteX2" fmla="*/ 65758 w 534385"/>
              <a:gd name="connsiteY2" fmla="*/ 319178 h 322496"/>
              <a:gd name="connsiteX3" fmla="*/ 57132 w 534385"/>
              <a:gd name="connsiteY3" fmla="*/ 146649 h 322496"/>
              <a:gd name="connsiteX4" fmla="*/ 436694 w 534385"/>
              <a:gd name="connsiteY4" fmla="*/ 129397 h 322496"/>
              <a:gd name="connsiteX5" fmla="*/ 522958 w 534385"/>
              <a:gd name="connsiteY5" fmla="*/ 319178 h 322496"/>
              <a:gd name="connsiteX0" fmla="*/ 31253 w 461156"/>
              <a:gd name="connsiteY0" fmla="*/ 0 h 551579"/>
              <a:gd name="connsiteX1" fmla="*/ 307298 w 461156"/>
              <a:gd name="connsiteY1" fmla="*/ 181155 h 551579"/>
              <a:gd name="connsiteX2" fmla="*/ 65758 w 461156"/>
              <a:gd name="connsiteY2" fmla="*/ 319178 h 551579"/>
              <a:gd name="connsiteX3" fmla="*/ 57132 w 461156"/>
              <a:gd name="connsiteY3" fmla="*/ 146649 h 551579"/>
              <a:gd name="connsiteX4" fmla="*/ 436694 w 461156"/>
              <a:gd name="connsiteY4" fmla="*/ 129397 h 551579"/>
              <a:gd name="connsiteX5" fmla="*/ 427615 w 461156"/>
              <a:gd name="connsiteY5" fmla="*/ 551579 h 551579"/>
              <a:gd name="connsiteX0" fmla="*/ 31253 w 500694"/>
              <a:gd name="connsiteY0" fmla="*/ 0 h 551579"/>
              <a:gd name="connsiteX1" fmla="*/ 307298 w 500694"/>
              <a:gd name="connsiteY1" fmla="*/ 181155 h 551579"/>
              <a:gd name="connsiteX2" fmla="*/ 65758 w 500694"/>
              <a:gd name="connsiteY2" fmla="*/ 319178 h 551579"/>
              <a:gd name="connsiteX3" fmla="*/ 57132 w 500694"/>
              <a:gd name="connsiteY3" fmla="*/ 146649 h 551579"/>
              <a:gd name="connsiteX4" fmla="*/ 436694 w 500694"/>
              <a:gd name="connsiteY4" fmla="*/ 129397 h 551579"/>
              <a:gd name="connsiteX5" fmla="*/ 427615 w 500694"/>
              <a:gd name="connsiteY5" fmla="*/ 551579 h 551579"/>
              <a:gd name="connsiteX0" fmla="*/ 31253 w 568088"/>
              <a:gd name="connsiteY0" fmla="*/ 0 h 551579"/>
              <a:gd name="connsiteX1" fmla="*/ 307298 w 568088"/>
              <a:gd name="connsiteY1" fmla="*/ 181155 h 551579"/>
              <a:gd name="connsiteX2" fmla="*/ 65758 w 568088"/>
              <a:gd name="connsiteY2" fmla="*/ 319178 h 551579"/>
              <a:gd name="connsiteX3" fmla="*/ 57132 w 568088"/>
              <a:gd name="connsiteY3" fmla="*/ 146649 h 551579"/>
              <a:gd name="connsiteX4" fmla="*/ 436694 w 568088"/>
              <a:gd name="connsiteY4" fmla="*/ 129397 h 551579"/>
              <a:gd name="connsiteX5" fmla="*/ 427615 w 568088"/>
              <a:gd name="connsiteY5" fmla="*/ 551579 h 551579"/>
              <a:gd name="connsiteX0" fmla="*/ 31253 w 456918"/>
              <a:gd name="connsiteY0" fmla="*/ 0 h 581374"/>
              <a:gd name="connsiteX1" fmla="*/ 307298 w 456918"/>
              <a:gd name="connsiteY1" fmla="*/ 181155 h 581374"/>
              <a:gd name="connsiteX2" fmla="*/ 65758 w 456918"/>
              <a:gd name="connsiteY2" fmla="*/ 319178 h 581374"/>
              <a:gd name="connsiteX3" fmla="*/ 57132 w 456918"/>
              <a:gd name="connsiteY3" fmla="*/ 146649 h 581374"/>
              <a:gd name="connsiteX4" fmla="*/ 436694 w 456918"/>
              <a:gd name="connsiteY4" fmla="*/ 129397 h 581374"/>
              <a:gd name="connsiteX5" fmla="*/ 272681 w 456918"/>
              <a:gd name="connsiteY5" fmla="*/ 581374 h 581374"/>
              <a:gd name="connsiteX0" fmla="*/ 31253 w 478083"/>
              <a:gd name="connsiteY0" fmla="*/ 0 h 581374"/>
              <a:gd name="connsiteX1" fmla="*/ 307298 w 478083"/>
              <a:gd name="connsiteY1" fmla="*/ 181155 h 581374"/>
              <a:gd name="connsiteX2" fmla="*/ 65758 w 478083"/>
              <a:gd name="connsiteY2" fmla="*/ 319178 h 581374"/>
              <a:gd name="connsiteX3" fmla="*/ 57132 w 478083"/>
              <a:gd name="connsiteY3" fmla="*/ 146649 h 581374"/>
              <a:gd name="connsiteX4" fmla="*/ 436694 w 478083"/>
              <a:gd name="connsiteY4" fmla="*/ 129397 h 581374"/>
              <a:gd name="connsiteX5" fmla="*/ 272681 w 478083"/>
              <a:gd name="connsiteY5" fmla="*/ 581374 h 581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8083" h="581374">
                <a:moveTo>
                  <a:pt x="31253" y="0"/>
                </a:moveTo>
                <a:cubicBezTo>
                  <a:pt x="166400" y="63979"/>
                  <a:pt x="301547" y="127959"/>
                  <a:pt x="307298" y="181155"/>
                </a:cubicBezTo>
                <a:cubicBezTo>
                  <a:pt x="313049" y="234351"/>
                  <a:pt x="167043" y="342806"/>
                  <a:pt x="65758" y="319178"/>
                </a:cubicBezTo>
                <a:cubicBezTo>
                  <a:pt x="-35527" y="295550"/>
                  <a:pt x="-4691" y="196156"/>
                  <a:pt x="57132" y="146649"/>
                </a:cubicBezTo>
                <a:cubicBezTo>
                  <a:pt x="118955" y="97142"/>
                  <a:pt x="353097" y="68861"/>
                  <a:pt x="436694" y="129397"/>
                </a:cubicBezTo>
                <a:cubicBezTo>
                  <a:pt x="520291" y="189933"/>
                  <a:pt x="482891" y="387640"/>
                  <a:pt x="272681" y="581374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594157703">
                  <a:custGeom>
                    <a:avLst/>
                    <a:gdLst>
                      <a:gd name="connsiteX0" fmla="*/ 647700 w 647700"/>
                      <a:gd name="connsiteY0" fmla="*/ 0 h 863600"/>
                      <a:gd name="connsiteX1" fmla="*/ 71437 w 647700"/>
                      <a:gd name="connsiteY1" fmla="*/ 287337 h 863600"/>
                      <a:gd name="connsiteX2" fmla="*/ 215900 w 647700"/>
                      <a:gd name="connsiteY2" fmla="*/ 863600 h 86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47700" h="863600" extrusionOk="0">
                        <a:moveTo>
                          <a:pt x="647700" y="0"/>
                        </a:moveTo>
                        <a:cubicBezTo>
                          <a:pt x="368514" y="101436"/>
                          <a:pt x="139116" y="175552"/>
                          <a:pt x="71437" y="287337"/>
                        </a:cubicBezTo>
                        <a:cubicBezTo>
                          <a:pt x="24782" y="474705"/>
                          <a:pt x="100329" y="592220"/>
                          <a:pt x="215900" y="8636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21280CE0-499D-49AF-A2B6-008BA6FDDDBE}"/>
              </a:ext>
            </a:extLst>
          </p:cNvPr>
          <p:cNvSpPr/>
          <p:nvPr/>
        </p:nvSpPr>
        <p:spPr>
          <a:xfrm>
            <a:off x="2803585" y="551965"/>
            <a:ext cx="1500996" cy="347111"/>
          </a:xfrm>
          <a:custGeom>
            <a:avLst/>
            <a:gdLst>
              <a:gd name="connsiteX0" fmla="*/ 0 w 1500996"/>
              <a:gd name="connsiteY0" fmla="*/ 310677 h 347111"/>
              <a:gd name="connsiteX1" fmla="*/ 345057 w 1500996"/>
              <a:gd name="connsiteY1" fmla="*/ 51884 h 347111"/>
              <a:gd name="connsiteX2" fmla="*/ 612475 w 1500996"/>
              <a:gd name="connsiteY2" fmla="*/ 302050 h 347111"/>
              <a:gd name="connsiteX3" fmla="*/ 888521 w 1500996"/>
              <a:gd name="connsiteY3" fmla="*/ 126 h 347111"/>
              <a:gd name="connsiteX4" fmla="*/ 1000664 w 1500996"/>
              <a:gd name="connsiteY4" fmla="*/ 345182 h 347111"/>
              <a:gd name="connsiteX5" fmla="*/ 1276709 w 1500996"/>
              <a:gd name="connsiteY5" fmla="*/ 146775 h 347111"/>
              <a:gd name="connsiteX6" fmla="*/ 1500996 w 1500996"/>
              <a:gd name="connsiteY6" fmla="*/ 302050 h 347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0996" h="347111">
                <a:moveTo>
                  <a:pt x="0" y="310677"/>
                </a:moveTo>
                <a:cubicBezTo>
                  <a:pt x="121489" y="181999"/>
                  <a:pt x="242978" y="53322"/>
                  <a:pt x="345057" y="51884"/>
                </a:cubicBezTo>
                <a:cubicBezTo>
                  <a:pt x="447136" y="50446"/>
                  <a:pt x="521898" y="310676"/>
                  <a:pt x="612475" y="302050"/>
                </a:cubicBezTo>
                <a:cubicBezTo>
                  <a:pt x="703052" y="293424"/>
                  <a:pt x="823823" y="-7063"/>
                  <a:pt x="888521" y="126"/>
                </a:cubicBezTo>
                <a:cubicBezTo>
                  <a:pt x="953219" y="7315"/>
                  <a:pt x="935966" y="320741"/>
                  <a:pt x="1000664" y="345182"/>
                </a:cubicBezTo>
                <a:cubicBezTo>
                  <a:pt x="1065362" y="369623"/>
                  <a:pt x="1193320" y="153964"/>
                  <a:pt x="1276709" y="146775"/>
                </a:cubicBezTo>
                <a:cubicBezTo>
                  <a:pt x="1360098" y="139586"/>
                  <a:pt x="1430547" y="220818"/>
                  <a:pt x="1500996" y="30205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2824407219">
                  <a:custGeom>
                    <a:avLst/>
                    <a:gdLst>
                      <a:gd name="connsiteX0" fmla="*/ 587375 w 587375"/>
                      <a:gd name="connsiteY0" fmla="*/ 0 h 1223963"/>
                      <a:gd name="connsiteX1" fmla="*/ 11112 w 587375"/>
                      <a:gd name="connsiteY1" fmla="*/ 504825 h 1223963"/>
                      <a:gd name="connsiteX2" fmla="*/ 515937 w 587375"/>
                      <a:gd name="connsiteY2" fmla="*/ 504825 h 1223963"/>
                      <a:gd name="connsiteX3" fmla="*/ 155575 w 587375"/>
                      <a:gd name="connsiteY3" fmla="*/ 1223963 h 1223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7375" h="1223963" extrusionOk="0">
                        <a:moveTo>
                          <a:pt x="587375" y="0"/>
                        </a:moveTo>
                        <a:cubicBezTo>
                          <a:pt x="282204" y="211434"/>
                          <a:pt x="16448" y="420815"/>
                          <a:pt x="11112" y="504825"/>
                        </a:cubicBezTo>
                        <a:cubicBezTo>
                          <a:pt x="28960" y="590855"/>
                          <a:pt x="480656" y="397726"/>
                          <a:pt x="515937" y="504825"/>
                        </a:cubicBezTo>
                        <a:cubicBezTo>
                          <a:pt x="603007" y="602789"/>
                          <a:pt x="305054" y="939819"/>
                          <a:pt x="155575" y="1223963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69D476FE-CC46-4969-AD98-78B005D00243}"/>
              </a:ext>
            </a:extLst>
          </p:cNvPr>
          <p:cNvSpPr/>
          <p:nvPr/>
        </p:nvSpPr>
        <p:spPr>
          <a:xfrm>
            <a:off x="5184475" y="646971"/>
            <a:ext cx="948906" cy="156985"/>
          </a:xfrm>
          <a:custGeom>
            <a:avLst/>
            <a:gdLst>
              <a:gd name="connsiteX0" fmla="*/ 0 w 948906"/>
              <a:gd name="connsiteY0" fmla="*/ 138033 h 156985"/>
              <a:gd name="connsiteX1" fmla="*/ 327804 w 948906"/>
              <a:gd name="connsiteY1" fmla="*/ 17263 h 156985"/>
              <a:gd name="connsiteX2" fmla="*/ 431321 w 948906"/>
              <a:gd name="connsiteY2" fmla="*/ 146659 h 156985"/>
              <a:gd name="connsiteX3" fmla="*/ 603850 w 948906"/>
              <a:gd name="connsiteY3" fmla="*/ 10 h 156985"/>
              <a:gd name="connsiteX4" fmla="*/ 672861 w 948906"/>
              <a:gd name="connsiteY4" fmla="*/ 155286 h 156985"/>
              <a:gd name="connsiteX5" fmla="*/ 948906 w 948906"/>
              <a:gd name="connsiteY5" fmla="*/ 69021 h 15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8906" h="156985">
                <a:moveTo>
                  <a:pt x="0" y="138033"/>
                </a:moveTo>
                <a:cubicBezTo>
                  <a:pt x="127958" y="76929"/>
                  <a:pt x="255917" y="15825"/>
                  <a:pt x="327804" y="17263"/>
                </a:cubicBezTo>
                <a:cubicBezTo>
                  <a:pt x="399691" y="18701"/>
                  <a:pt x="385313" y="149534"/>
                  <a:pt x="431321" y="146659"/>
                </a:cubicBezTo>
                <a:cubicBezTo>
                  <a:pt x="477329" y="143784"/>
                  <a:pt x="563593" y="-1428"/>
                  <a:pt x="603850" y="10"/>
                </a:cubicBezTo>
                <a:cubicBezTo>
                  <a:pt x="644107" y="1448"/>
                  <a:pt x="615352" y="143784"/>
                  <a:pt x="672861" y="155286"/>
                </a:cubicBezTo>
                <a:cubicBezTo>
                  <a:pt x="730370" y="166788"/>
                  <a:pt x="839638" y="117904"/>
                  <a:pt x="948906" y="69021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368765985">
                  <a:custGeom>
                    <a:avLst/>
                    <a:gdLst>
                      <a:gd name="connsiteX0" fmla="*/ 947737 w 960438"/>
                      <a:gd name="connsiteY0" fmla="*/ 0 h 865187"/>
                      <a:gd name="connsiteX1" fmla="*/ 11112 w 960438"/>
                      <a:gd name="connsiteY1" fmla="*/ 360362 h 865187"/>
                      <a:gd name="connsiteX2" fmla="*/ 876300 w 960438"/>
                      <a:gd name="connsiteY2" fmla="*/ 360362 h 865187"/>
                      <a:gd name="connsiteX3" fmla="*/ 515937 w 960438"/>
                      <a:gd name="connsiteY3" fmla="*/ 215899 h 865187"/>
                      <a:gd name="connsiteX4" fmla="*/ 11112 w 960438"/>
                      <a:gd name="connsiteY4" fmla="*/ 865187 h 865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438" h="865187" extrusionOk="0">
                        <a:moveTo>
                          <a:pt x="947737" y="0"/>
                        </a:moveTo>
                        <a:cubicBezTo>
                          <a:pt x="481653" y="143515"/>
                          <a:pt x="11038" y="303494"/>
                          <a:pt x="11112" y="360362"/>
                        </a:cubicBezTo>
                        <a:cubicBezTo>
                          <a:pt x="11960" y="426407"/>
                          <a:pt x="781036" y="372904"/>
                          <a:pt x="876300" y="360362"/>
                        </a:cubicBezTo>
                        <a:cubicBezTo>
                          <a:pt x="996793" y="323477"/>
                          <a:pt x="671267" y="112688"/>
                          <a:pt x="515937" y="215899"/>
                        </a:cubicBezTo>
                        <a:cubicBezTo>
                          <a:pt x="293284" y="261495"/>
                          <a:pt x="177203" y="609375"/>
                          <a:pt x="11112" y="8651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BA05AEB8-3454-4F81-8CA3-756BA74D256B}"/>
              </a:ext>
            </a:extLst>
          </p:cNvPr>
          <p:cNvSpPr/>
          <p:nvPr/>
        </p:nvSpPr>
        <p:spPr>
          <a:xfrm>
            <a:off x="6512943" y="369511"/>
            <a:ext cx="1250831" cy="579395"/>
          </a:xfrm>
          <a:custGeom>
            <a:avLst/>
            <a:gdLst>
              <a:gd name="connsiteX0" fmla="*/ 0 w 1250831"/>
              <a:gd name="connsiteY0" fmla="*/ 432746 h 579395"/>
              <a:gd name="connsiteX1" fmla="*/ 284672 w 1250831"/>
              <a:gd name="connsiteY1" fmla="*/ 113568 h 579395"/>
              <a:gd name="connsiteX2" fmla="*/ 439948 w 1250831"/>
              <a:gd name="connsiteY2" fmla="*/ 406866 h 579395"/>
              <a:gd name="connsiteX3" fmla="*/ 776378 w 1250831"/>
              <a:gd name="connsiteY3" fmla="*/ 1425 h 579395"/>
              <a:gd name="connsiteX4" fmla="*/ 1250831 w 1250831"/>
              <a:gd name="connsiteY4" fmla="*/ 579395 h 57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0831" h="579395">
                <a:moveTo>
                  <a:pt x="0" y="432746"/>
                </a:moveTo>
                <a:cubicBezTo>
                  <a:pt x="105673" y="275313"/>
                  <a:pt x="211347" y="117881"/>
                  <a:pt x="284672" y="113568"/>
                </a:cubicBezTo>
                <a:cubicBezTo>
                  <a:pt x="357997" y="109255"/>
                  <a:pt x="357997" y="425556"/>
                  <a:pt x="439948" y="406866"/>
                </a:cubicBezTo>
                <a:cubicBezTo>
                  <a:pt x="521899" y="388175"/>
                  <a:pt x="641231" y="-27330"/>
                  <a:pt x="776378" y="1425"/>
                </a:cubicBezTo>
                <a:cubicBezTo>
                  <a:pt x="911525" y="30180"/>
                  <a:pt x="1081178" y="304787"/>
                  <a:pt x="1250831" y="579395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368765985">
                  <a:custGeom>
                    <a:avLst/>
                    <a:gdLst>
                      <a:gd name="connsiteX0" fmla="*/ 947737 w 960438"/>
                      <a:gd name="connsiteY0" fmla="*/ 0 h 865187"/>
                      <a:gd name="connsiteX1" fmla="*/ 11112 w 960438"/>
                      <a:gd name="connsiteY1" fmla="*/ 360362 h 865187"/>
                      <a:gd name="connsiteX2" fmla="*/ 876300 w 960438"/>
                      <a:gd name="connsiteY2" fmla="*/ 360362 h 865187"/>
                      <a:gd name="connsiteX3" fmla="*/ 515937 w 960438"/>
                      <a:gd name="connsiteY3" fmla="*/ 215899 h 865187"/>
                      <a:gd name="connsiteX4" fmla="*/ 11112 w 960438"/>
                      <a:gd name="connsiteY4" fmla="*/ 865187 h 865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0438" h="865187" extrusionOk="0">
                        <a:moveTo>
                          <a:pt x="947737" y="0"/>
                        </a:moveTo>
                        <a:cubicBezTo>
                          <a:pt x="481653" y="143515"/>
                          <a:pt x="11038" y="303494"/>
                          <a:pt x="11112" y="360362"/>
                        </a:cubicBezTo>
                        <a:cubicBezTo>
                          <a:pt x="11960" y="426407"/>
                          <a:pt x="781036" y="372904"/>
                          <a:pt x="876300" y="360362"/>
                        </a:cubicBezTo>
                        <a:cubicBezTo>
                          <a:pt x="996793" y="323477"/>
                          <a:pt x="671267" y="112688"/>
                          <a:pt x="515937" y="215899"/>
                        </a:cubicBezTo>
                        <a:cubicBezTo>
                          <a:pt x="293284" y="261495"/>
                          <a:pt x="177203" y="609375"/>
                          <a:pt x="11112" y="86518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284BD21D-2ED6-45E7-BFC0-4017FE6FCE7C}"/>
              </a:ext>
            </a:extLst>
          </p:cNvPr>
          <p:cNvSpPr/>
          <p:nvPr/>
        </p:nvSpPr>
        <p:spPr>
          <a:xfrm>
            <a:off x="293298" y="3157268"/>
            <a:ext cx="1690777" cy="882276"/>
          </a:xfrm>
          <a:custGeom>
            <a:avLst/>
            <a:gdLst>
              <a:gd name="connsiteX0" fmla="*/ 0 w 1690777"/>
              <a:gd name="connsiteY0" fmla="*/ 871268 h 882276"/>
              <a:gd name="connsiteX1" fmla="*/ 120770 w 1690777"/>
              <a:gd name="connsiteY1" fmla="*/ 828136 h 882276"/>
              <a:gd name="connsiteX2" fmla="*/ 491706 w 1690777"/>
              <a:gd name="connsiteY2" fmla="*/ 448574 h 882276"/>
              <a:gd name="connsiteX3" fmla="*/ 1086928 w 1690777"/>
              <a:gd name="connsiteY3" fmla="*/ 560717 h 882276"/>
              <a:gd name="connsiteX4" fmla="*/ 1690777 w 1690777"/>
              <a:gd name="connsiteY4" fmla="*/ 0 h 882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0777" h="882276">
                <a:moveTo>
                  <a:pt x="0" y="871268"/>
                </a:moveTo>
                <a:cubicBezTo>
                  <a:pt x="19409" y="884926"/>
                  <a:pt x="38819" y="898585"/>
                  <a:pt x="120770" y="828136"/>
                </a:cubicBezTo>
                <a:cubicBezTo>
                  <a:pt x="202721" y="757687"/>
                  <a:pt x="330680" y="493144"/>
                  <a:pt x="491706" y="448574"/>
                </a:cubicBezTo>
                <a:cubicBezTo>
                  <a:pt x="652732" y="404004"/>
                  <a:pt x="887083" y="635479"/>
                  <a:pt x="1086928" y="560717"/>
                </a:cubicBezTo>
                <a:cubicBezTo>
                  <a:pt x="1286773" y="485955"/>
                  <a:pt x="1488775" y="242977"/>
                  <a:pt x="1690777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244300940">
                  <a:custGeom>
                    <a:avLst/>
                    <a:gdLst>
                      <a:gd name="connsiteX0" fmla="*/ 865188 w 865188"/>
                      <a:gd name="connsiteY0" fmla="*/ 0 h 792162"/>
                      <a:gd name="connsiteX1" fmla="*/ 144462 w 865188"/>
                      <a:gd name="connsiteY1" fmla="*/ 215899 h 792162"/>
                      <a:gd name="connsiteX2" fmla="*/ 0 w 865188"/>
                      <a:gd name="connsiteY2" fmla="*/ 792162 h 792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65188" h="792162" extrusionOk="0">
                        <a:moveTo>
                          <a:pt x="865188" y="0"/>
                        </a:moveTo>
                        <a:cubicBezTo>
                          <a:pt x="530556" y="72004"/>
                          <a:pt x="311474" y="126564"/>
                          <a:pt x="144462" y="215899"/>
                        </a:cubicBezTo>
                        <a:cubicBezTo>
                          <a:pt x="13758" y="320620"/>
                          <a:pt x="37741" y="522501"/>
                          <a:pt x="0" y="79216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849BE91E-EEE0-49E0-B3F9-68A14D8B9558}"/>
              </a:ext>
            </a:extLst>
          </p:cNvPr>
          <p:cNvSpPr/>
          <p:nvPr/>
        </p:nvSpPr>
        <p:spPr>
          <a:xfrm>
            <a:off x="9296841" y="3355675"/>
            <a:ext cx="209468" cy="1233578"/>
          </a:xfrm>
          <a:custGeom>
            <a:avLst/>
            <a:gdLst>
              <a:gd name="connsiteX0" fmla="*/ 2434 w 209468"/>
              <a:gd name="connsiteY0" fmla="*/ 1233578 h 1233578"/>
              <a:gd name="connsiteX1" fmla="*/ 209468 w 209468"/>
              <a:gd name="connsiteY1" fmla="*/ 767751 h 1233578"/>
              <a:gd name="connsiteX2" fmla="*/ 2434 w 209468"/>
              <a:gd name="connsiteY2" fmla="*/ 431321 h 1233578"/>
              <a:gd name="connsiteX3" fmla="*/ 114578 w 209468"/>
              <a:gd name="connsiteY3" fmla="*/ 0 h 123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468" h="1233578">
                <a:moveTo>
                  <a:pt x="2434" y="1233578"/>
                </a:moveTo>
                <a:cubicBezTo>
                  <a:pt x="105951" y="1067519"/>
                  <a:pt x="209468" y="901460"/>
                  <a:pt x="209468" y="767751"/>
                </a:cubicBezTo>
                <a:cubicBezTo>
                  <a:pt x="209468" y="634042"/>
                  <a:pt x="18249" y="559279"/>
                  <a:pt x="2434" y="431321"/>
                </a:cubicBezTo>
                <a:cubicBezTo>
                  <a:pt x="-13381" y="303363"/>
                  <a:pt x="50598" y="151681"/>
                  <a:pt x="114578" y="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3358782390">
                  <a:custGeom>
                    <a:avLst/>
                    <a:gdLst>
                      <a:gd name="connsiteX0" fmla="*/ 935037 w 935037"/>
                      <a:gd name="connsiteY0" fmla="*/ 0 h 647700"/>
                      <a:gd name="connsiteX1" fmla="*/ 142874 w 935037"/>
                      <a:gd name="connsiteY1" fmla="*/ 288925 h 647700"/>
                      <a:gd name="connsiteX2" fmla="*/ 719137 w 935037"/>
                      <a:gd name="connsiteY2" fmla="*/ 431800 h 647700"/>
                      <a:gd name="connsiteX3" fmla="*/ 0 w 935037"/>
                      <a:gd name="connsiteY3" fmla="*/ 647700 h 647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5037" h="647700" extrusionOk="0">
                        <a:moveTo>
                          <a:pt x="935037" y="0"/>
                        </a:moveTo>
                        <a:cubicBezTo>
                          <a:pt x="555064" y="100658"/>
                          <a:pt x="158352" y="220265"/>
                          <a:pt x="142874" y="288925"/>
                        </a:cubicBezTo>
                        <a:cubicBezTo>
                          <a:pt x="103649" y="372618"/>
                          <a:pt x="756733" y="359903"/>
                          <a:pt x="719137" y="431800"/>
                        </a:cubicBezTo>
                        <a:cubicBezTo>
                          <a:pt x="617102" y="489136"/>
                          <a:pt x="300712" y="637378"/>
                          <a:pt x="0" y="64770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8D521324-0304-4D36-8B16-E047DBBE108A}"/>
              </a:ext>
            </a:extLst>
          </p:cNvPr>
          <p:cNvSpPr/>
          <p:nvPr/>
        </p:nvSpPr>
        <p:spPr>
          <a:xfrm>
            <a:off x="7979160" y="2553057"/>
            <a:ext cx="430695" cy="966520"/>
          </a:xfrm>
          <a:custGeom>
            <a:avLst/>
            <a:gdLst>
              <a:gd name="connsiteX0" fmla="*/ 233187 w 430695"/>
              <a:gd name="connsiteY0" fmla="*/ 362 h 966520"/>
              <a:gd name="connsiteX1" fmla="*/ 422968 w 430695"/>
              <a:gd name="connsiteY1" fmla="*/ 86626 h 966520"/>
              <a:gd name="connsiteX2" fmla="*/ 274 w 430695"/>
              <a:gd name="connsiteY2" fmla="*/ 535200 h 966520"/>
              <a:gd name="connsiteX3" fmla="*/ 353957 w 430695"/>
              <a:gd name="connsiteY3" fmla="*/ 802618 h 966520"/>
              <a:gd name="connsiteX4" fmla="*/ 69285 w 430695"/>
              <a:gd name="connsiteY4" fmla="*/ 966520 h 96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0695" h="966520">
                <a:moveTo>
                  <a:pt x="233187" y="362"/>
                </a:moveTo>
                <a:cubicBezTo>
                  <a:pt x="347487" y="-1076"/>
                  <a:pt x="461787" y="-2513"/>
                  <a:pt x="422968" y="86626"/>
                </a:cubicBezTo>
                <a:cubicBezTo>
                  <a:pt x="384149" y="175765"/>
                  <a:pt x="11776" y="415868"/>
                  <a:pt x="274" y="535200"/>
                </a:cubicBezTo>
                <a:cubicBezTo>
                  <a:pt x="-11228" y="654532"/>
                  <a:pt x="342455" y="730731"/>
                  <a:pt x="353957" y="802618"/>
                </a:cubicBezTo>
                <a:cubicBezTo>
                  <a:pt x="365459" y="874505"/>
                  <a:pt x="217372" y="920512"/>
                  <a:pt x="69285" y="966520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591930337">
                  <a:custGeom>
                    <a:avLst/>
                    <a:gdLst>
                      <a:gd name="connsiteX0" fmla="*/ 0 w 719137"/>
                      <a:gd name="connsiteY0" fmla="*/ 720725 h 1273175"/>
                      <a:gd name="connsiteX1" fmla="*/ 360362 w 719137"/>
                      <a:gd name="connsiteY1" fmla="*/ 1152525 h 1273175"/>
                      <a:gd name="connsiteX2" fmla="*/ 719137 w 719137"/>
                      <a:gd name="connsiteY2" fmla="*/ 0 h 127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19137" h="1273175" extrusionOk="0">
                        <a:moveTo>
                          <a:pt x="0" y="720725"/>
                        </a:moveTo>
                        <a:cubicBezTo>
                          <a:pt x="103693" y="1012333"/>
                          <a:pt x="253256" y="1271736"/>
                          <a:pt x="360362" y="1152525"/>
                        </a:cubicBezTo>
                        <a:cubicBezTo>
                          <a:pt x="448199" y="1058127"/>
                          <a:pt x="546343" y="532097"/>
                          <a:pt x="719137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57834EAB-8F8B-4299-87DA-18F42CF074FD}"/>
              </a:ext>
            </a:extLst>
          </p:cNvPr>
          <p:cNvSpPr/>
          <p:nvPr/>
        </p:nvSpPr>
        <p:spPr>
          <a:xfrm>
            <a:off x="275738" y="873058"/>
            <a:ext cx="793705" cy="1061049"/>
          </a:xfrm>
          <a:custGeom>
            <a:avLst/>
            <a:gdLst>
              <a:gd name="connsiteX0" fmla="*/ 793705 w 793705"/>
              <a:gd name="connsiteY0" fmla="*/ 0 h 1061049"/>
              <a:gd name="connsiteX1" fmla="*/ 284747 w 793705"/>
              <a:gd name="connsiteY1" fmla="*/ 77637 h 1061049"/>
              <a:gd name="connsiteX2" fmla="*/ 672936 w 793705"/>
              <a:gd name="connsiteY2" fmla="*/ 232913 h 1061049"/>
              <a:gd name="connsiteX3" fmla="*/ 75 w 793705"/>
              <a:gd name="connsiteY3" fmla="*/ 422694 h 1061049"/>
              <a:gd name="connsiteX4" fmla="*/ 638430 w 793705"/>
              <a:gd name="connsiteY4" fmla="*/ 1061049 h 1061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3705" h="1061049">
                <a:moveTo>
                  <a:pt x="793705" y="0"/>
                </a:moveTo>
                <a:cubicBezTo>
                  <a:pt x="549290" y="19409"/>
                  <a:pt x="304875" y="38818"/>
                  <a:pt x="284747" y="77637"/>
                </a:cubicBezTo>
                <a:cubicBezTo>
                  <a:pt x="264619" y="116456"/>
                  <a:pt x="720381" y="175404"/>
                  <a:pt x="672936" y="232913"/>
                </a:cubicBezTo>
                <a:cubicBezTo>
                  <a:pt x="625491" y="290423"/>
                  <a:pt x="5826" y="284671"/>
                  <a:pt x="75" y="422694"/>
                </a:cubicBezTo>
                <a:cubicBezTo>
                  <a:pt x="-5676" y="560717"/>
                  <a:pt x="316377" y="810883"/>
                  <a:pt x="638430" y="1061049"/>
                </a:cubicBezTo>
              </a:path>
            </a:pathLst>
          </a:custGeom>
          <a:noFill/>
          <a:ln w="31750" cap="flat">
            <a:solidFill>
              <a:schemeClr val="tx1"/>
            </a:solidFill>
            <a:prstDash val="solid"/>
            <a:round/>
            <a:headEnd type="oval" w="sm" len="sm"/>
            <a:tailEnd type="arrow" w="lg" len="me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52487"/>
                      <a:gd name="connsiteY0" fmla="*/ 84137 h 803275"/>
                      <a:gd name="connsiteX1" fmla="*/ 647699 w 852487"/>
                      <a:gd name="connsiteY1" fmla="*/ 84137 h 803275"/>
                      <a:gd name="connsiteX2" fmla="*/ 288924 w 852487"/>
                      <a:gd name="connsiteY2" fmla="*/ 587375 h 803275"/>
                      <a:gd name="connsiteX3" fmla="*/ 360362 w 852487"/>
                      <a:gd name="connsiteY3" fmla="*/ 227012 h 803275"/>
                      <a:gd name="connsiteX4" fmla="*/ 792162 w 852487"/>
                      <a:gd name="connsiteY4" fmla="*/ 371475 h 803275"/>
                      <a:gd name="connsiteX5" fmla="*/ 720724 w 852487"/>
                      <a:gd name="connsiteY5" fmla="*/ 803275 h 803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487" h="803275" extrusionOk="0">
                        <a:moveTo>
                          <a:pt x="0" y="84137"/>
                        </a:moveTo>
                        <a:cubicBezTo>
                          <a:pt x="283060" y="30803"/>
                          <a:pt x="573974" y="9796"/>
                          <a:pt x="647699" y="84137"/>
                        </a:cubicBezTo>
                        <a:cubicBezTo>
                          <a:pt x="697852" y="168807"/>
                          <a:pt x="324499" y="563945"/>
                          <a:pt x="288924" y="587375"/>
                        </a:cubicBezTo>
                        <a:cubicBezTo>
                          <a:pt x="232115" y="620156"/>
                          <a:pt x="273617" y="277935"/>
                          <a:pt x="360362" y="227012"/>
                        </a:cubicBezTo>
                        <a:cubicBezTo>
                          <a:pt x="430467" y="182823"/>
                          <a:pt x="736335" y="278374"/>
                          <a:pt x="792162" y="371475"/>
                        </a:cubicBezTo>
                        <a:cubicBezTo>
                          <a:pt x="859770" y="467589"/>
                          <a:pt x="797925" y="610072"/>
                          <a:pt x="720724" y="80327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CA15ADA9-E389-4BBA-847F-97B1CF09E084}"/>
              </a:ext>
            </a:extLst>
          </p:cNvPr>
          <p:cNvSpPr>
            <a:spLocks/>
          </p:cNvSpPr>
          <p:nvPr/>
        </p:nvSpPr>
        <p:spPr bwMode="auto">
          <a:xfrm>
            <a:off x="776288" y="1257300"/>
            <a:ext cx="852487" cy="803275"/>
          </a:xfrm>
          <a:custGeom>
            <a:avLst/>
            <a:gdLst>
              <a:gd name="T0" fmla="*/ 0 w 537"/>
              <a:gd name="T1" fmla="*/ 53 h 506"/>
              <a:gd name="T2" fmla="*/ 408 w 537"/>
              <a:gd name="T3" fmla="*/ 53 h 506"/>
              <a:gd name="T4" fmla="*/ 182 w 537"/>
              <a:gd name="T5" fmla="*/ 370 h 506"/>
              <a:gd name="T6" fmla="*/ 227 w 537"/>
              <a:gd name="T7" fmla="*/ 143 h 506"/>
              <a:gd name="T8" fmla="*/ 499 w 537"/>
              <a:gd name="T9" fmla="*/ 234 h 506"/>
              <a:gd name="T10" fmla="*/ 454 w 537"/>
              <a:gd name="T11" fmla="*/ 50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7" h="506">
                <a:moveTo>
                  <a:pt x="0" y="53"/>
                </a:moveTo>
                <a:cubicBezTo>
                  <a:pt x="189" y="26"/>
                  <a:pt x="378" y="0"/>
                  <a:pt x="408" y="53"/>
                </a:cubicBezTo>
                <a:cubicBezTo>
                  <a:pt x="438" y="106"/>
                  <a:pt x="212" y="355"/>
                  <a:pt x="182" y="370"/>
                </a:cubicBezTo>
                <a:cubicBezTo>
                  <a:pt x="152" y="385"/>
                  <a:pt x="174" y="166"/>
                  <a:pt x="227" y="143"/>
                </a:cubicBezTo>
                <a:cubicBezTo>
                  <a:pt x="280" y="120"/>
                  <a:pt x="461" y="174"/>
                  <a:pt x="499" y="234"/>
                </a:cubicBezTo>
                <a:cubicBezTo>
                  <a:pt x="537" y="294"/>
                  <a:pt x="495" y="400"/>
                  <a:pt x="454" y="50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36A748FC-E6C2-4B6B-BDD2-4F956D097370}"/>
              </a:ext>
            </a:extLst>
          </p:cNvPr>
          <p:cNvSpPr>
            <a:spLocks/>
          </p:cNvSpPr>
          <p:nvPr/>
        </p:nvSpPr>
        <p:spPr bwMode="auto">
          <a:xfrm>
            <a:off x="2144713" y="1268413"/>
            <a:ext cx="647700" cy="863600"/>
          </a:xfrm>
          <a:custGeom>
            <a:avLst/>
            <a:gdLst>
              <a:gd name="T0" fmla="*/ 408 w 408"/>
              <a:gd name="T1" fmla="*/ 0 h 544"/>
              <a:gd name="T2" fmla="*/ 45 w 408"/>
              <a:gd name="T3" fmla="*/ 181 h 544"/>
              <a:gd name="T4" fmla="*/ 136 w 408"/>
              <a:gd name="T5" fmla="*/ 54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8" h="544">
                <a:moveTo>
                  <a:pt x="408" y="0"/>
                </a:moveTo>
                <a:cubicBezTo>
                  <a:pt x="249" y="45"/>
                  <a:pt x="90" y="90"/>
                  <a:pt x="45" y="181"/>
                </a:cubicBezTo>
                <a:cubicBezTo>
                  <a:pt x="0" y="272"/>
                  <a:pt x="68" y="408"/>
                  <a:pt x="136" y="544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0AB2BF65-FD39-4B9B-8ACD-57448064B689}"/>
              </a:ext>
            </a:extLst>
          </p:cNvPr>
          <p:cNvSpPr>
            <a:spLocks/>
          </p:cNvSpPr>
          <p:nvPr/>
        </p:nvSpPr>
        <p:spPr bwMode="auto">
          <a:xfrm>
            <a:off x="573088" y="2924175"/>
            <a:ext cx="923925" cy="469900"/>
          </a:xfrm>
          <a:custGeom>
            <a:avLst/>
            <a:gdLst>
              <a:gd name="T0" fmla="*/ 83 w 582"/>
              <a:gd name="T1" fmla="*/ 0 h 296"/>
              <a:gd name="T2" fmla="*/ 83 w 582"/>
              <a:gd name="T3" fmla="*/ 273 h 296"/>
              <a:gd name="T4" fmla="*/ 582 w 582"/>
              <a:gd name="T5" fmla="*/ 137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2" h="296">
                <a:moveTo>
                  <a:pt x="83" y="0"/>
                </a:moveTo>
                <a:cubicBezTo>
                  <a:pt x="41" y="125"/>
                  <a:pt x="0" y="250"/>
                  <a:pt x="83" y="273"/>
                </a:cubicBezTo>
                <a:cubicBezTo>
                  <a:pt x="166" y="296"/>
                  <a:pt x="374" y="216"/>
                  <a:pt x="582" y="13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B6EFAED9-5A3E-478D-948E-E24963F7B81A}"/>
              </a:ext>
            </a:extLst>
          </p:cNvPr>
          <p:cNvSpPr>
            <a:spLocks/>
          </p:cNvSpPr>
          <p:nvPr/>
        </p:nvSpPr>
        <p:spPr bwMode="auto">
          <a:xfrm>
            <a:off x="3368675" y="1196975"/>
            <a:ext cx="923925" cy="1009650"/>
          </a:xfrm>
          <a:custGeom>
            <a:avLst/>
            <a:gdLst>
              <a:gd name="T0" fmla="*/ 582 w 582"/>
              <a:gd name="T1" fmla="*/ 454 h 636"/>
              <a:gd name="T2" fmla="*/ 129 w 582"/>
              <a:gd name="T3" fmla="*/ 318 h 636"/>
              <a:gd name="T4" fmla="*/ 38 w 582"/>
              <a:gd name="T5" fmla="*/ 545 h 636"/>
              <a:gd name="T6" fmla="*/ 356 w 582"/>
              <a:gd name="T7" fmla="*/ 545 h 636"/>
              <a:gd name="T8" fmla="*/ 129 w 582"/>
              <a:gd name="T9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2" h="636">
                <a:moveTo>
                  <a:pt x="582" y="454"/>
                </a:moveTo>
                <a:cubicBezTo>
                  <a:pt x="401" y="378"/>
                  <a:pt x="220" y="303"/>
                  <a:pt x="129" y="318"/>
                </a:cubicBezTo>
                <a:cubicBezTo>
                  <a:pt x="38" y="333"/>
                  <a:pt x="0" y="507"/>
                  <a:pt x="38" y="545"/>
                </a:cubicBezTo>
                <a:cubicBezTo>
                  <a:pt x="76" y="583"/>
                  <a:pt x="341" y="636"/>
                  <a:pt x="356" y="545"/>
                </a:cubicBezTo>
                <a:cubicBezTo>
                  <a:pt x="371" y="454"/>
                  <a:pt x="250" y="227"/>
                  <a:pt x="129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502D50D8-78D7-4BCD-9F7F-3F92B1DD1EF7}"/>
              </a:ext>
            </a:extLst>
          </p:cNvPr>
          <p:cNvSpPr>
            <a:spLocks/>
          </p:cNvSpPr>
          <p:nvPr/>
        </p:nvSpPr>
        <p:spPr bwMode="auto">
          <a:xfrm>
            <a:off x="1784350" y="3357563"/>
            <a:ext cx="865188" cy="792162"/>
          </a:xfrm>
          <a:custGeom>
            <a:avLst/>
            <a:gdLst>
              <a:gd name="T0" fmla="*/ 545 w 545"/>
              <a:gd name="T1" fmla="*/ 0 h 499"/>
              <a:gd name="T2" fmla="*/ 91 w 545"/>
              <a:gd name="T3" fmla="*/ 136 h 499"/>
              <a:gd name="T4" fmla="*/ 0 w 545"/>
              <a:gd name="T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5" h="499">
                <a:moveTo>
                  <a:pt x="545" y="0"/>
                </a:moveTo>
                <a:cubicBezTo>
                  <a:pt x="363" y="26"/>
                  <a:pt x="182" y="53"/>
                  <a:pt x="91" y="136"/>
                </a:cubicBezTo>
                <a:cubicBezTo>
                  <a:pt x="0" y="219"/>
                  <a:pt x="0" y="359"/>
                  <a:pt x="0" y="499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CF54A48B-5543-4848-BD6D-75BEE775A3BE}"/>
              </a:ext>
            </a:extLst>
          </p:cNvPr>
          <p:cNvSpPr>
            <a:spLocks/>
          </p:cNvSpPr>
          <p:nvPr/>
        </p:nvSpPr>
        <p:spPr bwMode="auto">
          <a:xfrm>
            <a:off x="920750" y="4725988"/>
            <a:ext cx="1008063" cy="790575"/>
          </a:xfrm>
          <a:custGeom>
            <a:avLst/>
            <a:gdLst>
              <a:gd name="T0" fmla="*/ 635 w 635"/>
              <a:gd name="T1" fmla="*/ 226 h 498"/>
              <a:gd name="T2" fmla="*/ 45 w 635"/>
              <a:gd name="T3" fmla="*/ 226 h 498"/>
              <a:gd name="T4" fmla="*/ 363 w 635"/>
              <a:gd name="T5" fmla="*/ 45 h 498"/>
              <a:gd name="T6" fmla="*/ 181 w 635"/>
              <a:gd name="T7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498">
                <a:moveTo>
                  <a:pt x="635" y="226"/>
                </a:moveTo>
                <a:cubicBezTo>
                  <a:pt x="362" y="241"/>
                  <a:pt x="90" y="256"/>
                  <a:pt x="45" y="226"/>
                </a:cubicBezTo>
                <a:cubicBezTo>
                  <a:pt x="0" y="196"/>
                  <a:pt x="340" y="0"/>
                  <a:pt x="363" y="45"/>
                </a:cubicBezTo>
                <a:cubicBezTo>
                  <a:pt x="386" y="90"/>
                  <a:pt x="283" y="294"/>
                  <a:pt x="181" y="498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04704710-C48D-4165-A672-509C7CC875B9}"/>
              </a:ext>
            </a:extLst>
          </p:cNvPr>
          <p:cNvSpPr>
            <a:spLocks/>
          </p:cNvSpPr>
          <p:nvPr/>
        </p:nvSpPr>
        <p:spPr bwMode="auto">
          <a:xfrm>
            <a:off x="3789363" y="4437063"/>
            <a:ext cx="936625" cy="1008062"/>
          </a:xfrm>
          <a:custGeom>
            <a:avLst/>
            <a:gdLst>
              <a:gd name="T0" fmla="*/ 415 w 590"/>
              <a:gd name="T1" fmla="*/ 0 h 635"/>
              <a:gd name="T2" fmla="*/ 143 w 590"/>
              <a:gd name="T3" fmla="*/ 318 h 635"/>
              <a:gd name="T4" fmla="*/ 552 w 590"/>
              <a:gd name="T5" fmla="*/ 181 h 635"/>
              <a:gd name="T6" fmla="*/ 370 w 590"/>
              <a:gd name="T7" fmla="*/ 91 h 635"/>
              <a:gd name="T8" fmla="*/ 53 w 590"/>
              <a:gd name="T9" fmla="*/ 227 h 635"/>
              <a:gd name="T10" fmla="*/ 53 w 590"/>
              <a:gd name="T11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" h="635">
                <a:moveTo>
                  <a:pt x="415" y="0"/>
                </a:moveTo>
                <a:cubicBezTo>
                  <a:pt x="267" y="144"/>
                  <a:pt x="120" y="288"/>
                  <a:pt x="143" y="318"/>
                </a:cubicBezTo>
                <a:cubicBezTo>
                  <a:pt x="166" y="348"/>
                  <a:pt x="514" y="219"/>
                  <a:pt x="552" y="181"/>
                </a:cubicBezTo>
                <a:cubicBezTo>
                  <a:pt x="590" y="143"/>
                  <a:pt x="453" y="83"/>
                  <a:pt x="370" y="91"/>
                </a:cubicBezTo>
                <a:cubicBezTo>
                  <a:pt x="287" y="99"/>
                  <a:pt x="106" y="136"/>
                  <a:pt x="53" y="227"/>
                </a:cubicBezTo>
                <a:cubicBezTo>
                  <a:pt x="0" y="318"/>
                  <a:pt x="26" y="476"/>
                  <a:pt x="53" y="635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B2873791-F9F4-423A-AC98-535148B6B1F6}"/>
              </a:ext>
            </a:extLst>
          </p:cNvPr>
          <p:cNvSpPr>
            <a:spLocks/>
          </p:cNvSpPr>
          <p:nvPr/>
        </p:nvSpPr>
        <p:spPr bwMode="auto">
          <a:xfrm>
            <a:off x="3440113" y="2924175"/>
            <a:ext cx="792162" cy="936625"/>
          </a:xfrm>
          <a:custGeom>
            <a:avLst/>
            <a:gdLst>
              <a:gd name="T0" fmla="*/ 0 w 499"/>
              <a:gd name="T1" fmla="*/ 590 h 590"/>
              <a:gd name="T2" fmla="*/ 182 w 499"/>
              <a:gd name="T3" fmla="*/ 137 h 590"/>
              <a:gd name="T4" fmla="*/ 409 w 499"/>
              <a:gd name="T5" fmla="*/ 227 h 590"/>
              <a:gd name="T6" fmla="*/ 499 w 499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590">
                <a:moveTo>
                  <a:pt x="0" y="590"/>
                </a:moveTo>
                <a:cubicBezTo>
                  <a:pt x="57" y="394"/>
                  <a:pt x="114" y="198"/>
                  <a:pt x="182" y="137"/>
                </a:cubicBezTo>
                <a:cubicBezTo>
                  <a:pt x="250" y="76"/>
                  <a:pt x="356" y="250"/>
                  <a:pt x="409" y="227"/>
                </a:cubicBezTo>
                <a:cubicBezTo>
                  <a:pt x="462" y="204"/>
                  <a:pt x="480" y="102"/>
                  <a:pt x="499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D9CC3939-1470-4307-A110-32F187DA7760}"/>
              </a:ext>
            </a:extLst>
          </p:cNvPr>
          <p:cNvSpPr>
            <a:spLocks/>
          </p:cNvSpPr>
          <p:nvPr/>
        </p:nvSpPr>
        <p:spPr bwMode="auto">
          <a:xfrm>
            <a:off x="4881563" y="5300663"/>
            <a:ext cx="852487" cy="720725"/>
          </a:xfrm>
          <a:custGeom>
            <a:avLst/>
            <a:gdLst>
              <a:gd name="T0" fmla="*/ 453 w 537"/>
              <a:gd name="T1" fmla="*/ 0 h 454"/>
              <a:gd name="T2" fmla="*/ 136 w 537"/>
              <a:gd name="T3" fmla="*/ 227 h 454"/>
              <a:gd name="T4" fmla="*/ 499 w 537"/>
              <a:gd name="T5" fmla="*/ 363 h 454"/>
              <a:gd name="T6" fmla="*/ 363 w 537"/>
              <a:gd name="T7" fmla="*/ 182 h 454"/>
              <a:gd name="T8" fmla="*/ 0 w 537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454">
                <a:moveTo>
                  <a:pt x="453" y="0"/>
                </a:moveTo>
                <a:cubicBezTo>
                  <a:pt x="290" y="83"/>
                  <a:pt x="128" y="167"/>
                  <a:pt x="136" y="227"/>
                </a:cubicBezTo>
                <a:cubicBezTo>
                  <a:pt x="144" y="287"/>
                  <a:pt x="461" y="370"/>
                  <a:pt x="499" y="363"/>
                </a:cubicBezTo>
                <a:cubicBezTo>
                  <a:pt x="537" y="356"/>
                  <a:pt x="446" y="167"/>
                  <a:pt x="363" y="182"/>
                </a:cubicBezTo>
                <a:cubicBezTo>
                  <a:pt x="280" y="197"/>
                  <a:pt x="140" y="325"/>
                  <a:pt x="0" y="454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1DC2638D-281E-494F-8ED9-E0A37BECA0AF}"/>
              </a:ext>
            </a:extLst>
          </p:cNvPr>
          <p:cNvSpPr>
            <a:spLocks/>
          </p:cNvSpPr>
          <p:nvPr/>
        </p:nvSpPr>
        <p:spPr bwMode="auto">
          <a:xfrm>
            <a:off x="5961063" y="3573463"/>
            <a:ext cx="828675" cy="876300"/>
          </a:xfrm>
          <a:custGeom>
            <a:avLst/>
            <a:gdLst>
              <a:gd name="T0" fmla="*/ 0 w 522"/>
              <a:gd name="T1" fmla="*/ 227 h 552"/>
              <a:gd name="T2" fmla="*/ 499 w 522"/>
              <a:gd name="T3" fmla="*/ 317 h 552"/>
              <a:gd name="T4" fmla="*/ 136 w 522"/>
              <a:gd name="T5" fmla="*/ 499 h 552"/>
              <a:gd name="T6" fmla="*/ 408 w 522"/>
              <a:gd name="T7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552">
                <a:moveTo>
                  <a:pt x="0" y="227"/>
                </a:moveTo>
                <a:cubicBezTo>
                  <a:pt x="238" y="249"/>
                  <a:pt x="476" y="272"/>
                  <a:pt x="499" y="317"/>
                </a:cubicBezTo>
                <a:cubicBezTo>
                  <a:pt x="522" y="362"/>
                  <a:pt x="151" y="552"/>
                  <a:pt x="136" y="499"/>
                </a:cubicBezTo>
                <a:cubicBezTo>
                  <a:pt x="121" y="446"/>
                  <a:pt x="264" y="223"/>
                  <a:pt x="408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F505E1C0-1290-44D5-B5DF-70AF2A9A104A}"/>
              </a:ext>
            </a:extLst>
          </p:cNvPr>
          <p:cNvSpPr>
            <a:spLocks/>
          </p:cNvSpPr>
          <p:nvPr/>
        </p:nvSpPr>
        <p:spPr bwMode="auto">
          <a:xfrm>
            <a:off x="5229225" y="1268413"/>
            <a:ext cx="960438" cy="865187"/>
          </a:xfrm>
          <a:custGeom>
            <a:avLst/>
            <a:gdLst>
              <a:gd name="T0" fmla="*/ 597 w 605"/>
              <a:gd name="T1" fmla="*/ 0 h 545"/>
              <a:gd name="T2" fmla="*/ 7 w 605"/>
              <a:gd name="T3" fmla="*/ 227 h 545"/>
              <a:gd name="T4" fmla="*/ 552 w 605"/>
              <a:gd name="T5" fmla="*/ 227 h 545"/>
              <a:gd name="T6" fmla="*/ 325 w 605"/>
              <a:gd name="T7" fmla="*/ 136 h 545"/>
              <a:gd name="T8" fmla="*/ 7 w 605"/>
              <a:gd name="T9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5" h="545">
                <a:moveTo>
                  <a:pt x="597" y="0"/>
                </a:moveTo>
                <a:cubicBezTo>
                  <a:pt x="305" y="94"/>
                  <a:pt x="14" y="189"/>
                  <a:pt x="7" y="227"/>
                </a:cubicBezTo>
                <a:cubicBezTo>
                  <a:pt x="0" y="265"/>
                  <a:pt x="499" y="242"/>
                  <a:pt x="552" y="227"/>
                </a:cubicBezTo>
                <a:cubicBezTo>
                  <a:pt x="605" y="212"/>
                  <a:pt x="416" y="83"/>
                  <a:pt x="325" y="136"/>
                </a:cubicBezTo>
                <a:cubicBezTo>
                  <a:pt x="234" y="189"/>
                  <a:pt x="120" y="367"/>
                  <a:pt x="7" y="545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6B1B64A4-6087-4F79-A79B-2EBC203B2838}"/>
              </a:ext>
            </a:extLst>
          </p:cNvPr>
          <p:cNvSpPr>
            <a:spLocks/>
          </p:cNvSpPr>
          <p:nvPr/>
        </p:nvSpPr>
        <p:spPr bwMode="auto">
          <a:xfrm>
            <a:off x="7329488" y="1916113"/>
            <a:ext cx="719137" cy="1273175"/>
          </a:xfrm>
          <a:custGeom>
            <a:avLst/>
            <a:gdLst>
              <a:gd name="T0" fmla="*/ 0 w 453"/>
              <a:gd name="T1" fmla="*/ 454 h 802"/>
              <a:gd name="T2" fmla="*/ 227 w 453"/>
              <a:gd name="T3" fmla="*/ 726 h 802"/>
              <a:gd name="T4" fmla="*/ 453 w 453"/>
              <a:gd name="T5" fmla="*/ 0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3" h="802">
                <a:moveTo>
                  <a:pt x="0" y="454"/>
                </a:moveTo>
                <a:cubicBezTo>
                  <a:pt x="76" y="628"/>
                  <a:pt x="152" y="802"/>
                  <a:pt x="227" y="726"/>
                </a:cubicBezTo>
                <a:cubicBezTo>
                  <a:pt x="302" y="650"/>
                  <a:pt x="377" y="325"/>
                  <a:pt x="453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9010F4B3-A028-4382-B68C-225A90DAA576}"/>
              </a:ext>
            </a:extLst>
          </p:cNvPr>
          <p:cNvSpPr>
            <a:spLocks/>
          </p:cNvSpPr>
          <p:nvPr/>
        </p:nvSpPr>
        <p:spPr bwMode="auto">
          <a:xfrm>
            <a:off x="8482013" y="2852738"/>
            <a:ext cx="935037" cy="647700"/>
          </a:xfrm>
          <a:custGeom>
            <a:avLst/>
            <a:gdLst>
              <a:gd name="T0" fmla="*/ 589 w 589"/>
              <a:gd name="T1" fmla="*/ 0 h 408"/>
              <a:gd name="T2" fmla="*/ 90 w 589"/>
              <a:gd name="T3" fmla="*/ 182 h 408"/>
              <a:gd name="T4" fmla="*/ 453 w 589"/>
              <a:gd name="T5" fmla="*/ 272 h 408"/>
              <a:gd name="T6" fmla="*/ 0 w 589"/>
              <a:gd name="T7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9" h="408">
                <a:moveTo>
                  <a:pt x="589" y="0"/>
                </a:moveTo>
                <a:cubicBezTo>
                  <a:pt x="351" y="68"/>
                  <a:pt x="113" y="137"/>
                  <a:pt x="90" y="182"/>
                </a:cubicBezTo>
                <a:cubicBezTo>
                  <a:pt x="67" y="227"/>
                  <a:pt x="468" y="234"/>
                  <a:pt x="453" y="272"/>
                </a:cubicBezTo>
                <a:cubicBezTo>
                  <a:pt x="438" y="310"/>
                  <a:pt x="219" y="359"/>
                  <a:pt x="0" y="408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8781FC3E-718B-4DE3-B318-1646EB1CC5FD}"/>
              </a:ext>
            </a:extLst>
          </p:cNvPr>
          <p:cNvSpPr>
            <a:spLocks/>
          </p:cNvSpPr>
          <p:nvPr/>
        </p:nvSpPr>
        <p:spPr bwMode="auto">
          <a:xfrm>
            <a:off x="6597650" y="765175"/>
            <a:ext cx="803275" cy="1295400"/>
          </a:xfrm>
          <a:custGeom>
            <a:avLst/>
            <a:gdLst>
              <a:gd name="T0" fmla="*/ 506 w 506"/>
              <a:gd name="T1" fmla="*/ 0 h 816"/>
              <a:gd name="T2" fmla="*/ 7 w 506"/>
              <a:gd name="T3" fmla="*/ 363 h 816"/>
              <a:gd name="T4" fmla="*/ 461 w 506"/>
              <a:gd name="T5" fmla="*/ 227 h 816"/>
              <a:gd name="T6" fmla="*/ 7 w 506"/>
              <a:gd name="T7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6" h="816">
                <a:moveTo>
                  <a:pt x="506" y="0"/>
                </a:moveTo>
                <a:cubicBezTo>
                  <a:pt x="260" y="162"/>
                  <a:pt x="14" y="325"/>
                  <a:pt x="7" y="363"/>
                </a:cubicBezTo>
                <a:cubicBezTo>
                  <a:pt x="0" y="401"/>
                  <a:pt x="461" y="152"/>
                  <a:pt x="461" y="227"/>
                </a:cubicBezTo>
                <a:cubicBezTo>
                  <a:pt x="461" y="302"/>
                  <a:pt x="234" y="559"/>
                  <a:pt x="7" y="81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3FB6C95F-7EDA-4206-BA48-8C4ED7083661}"/>
              </a:ext>
            </a:extLst>
          </p:cNvPr>
          <p:cNvSpPr>
            <a:spLocks/>
          </p:cNvSpPr>
          <p:nvPr/>
        </p:nvSpPr>
        <p:spPr bwMode="auto">
          <a:xfrm>
            <a:off x="7689850" y="5373688"/>
            <a:ext cx="1450975" cy="647700"/>
          </a:xfrm>
          <a:custGeom>
            <a:avLst/>
            <a:gdLst>
              <a:gd name="T0" fmla="*/ 816 w 914"/>
              <a:gd name="T1" fmla="*/ 408 h 408"/>
              <a:gd name="T2" fmla="*/ 317 w 914"/>
              <a:gd name="T3" fmla="*/ 45 h 408"/>
              <a:gd name="T4" fmla="*/ 861 w 914"/>
              <a:gd name="T5" fmla="*/ 136 h 408"/>
              <a:gd name="T6" fmla="*/ 0 w 914"/>
              <a:gd name="T7" fmla="*/ 317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4" h="408">
                <a:moveTo>
                  <a:pt x="816" y="408"/>
                </a:moveTo>
                <a:cubicBezTo>
                  <a:pt x="563" y="249"/>
                  <a:pt x="310" y="90"/>
                  <a:pt x="317" y="45"/>
                </a:cubicBezTo>
                <a:cubicBezTo>
                  <a:pt x="324" y="0"/>
                  <a:pt x="914" y="91"/>
                  <a:pt x="861" y="136"/>
                </a:cubicBezTo>
                <a:cubicBezTo>
                  <a:pt x="808" y="181"/>
                  <a:pt x="404" y="249"/>
                  <a:pt x="0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id="{43EC1698-2454-4E42-9E0C-3D8B703AB5B9}"/>
              </a:ext>
            </a:extLst>
          </p:cNvPr>
          <p:cNvSpPr>
            <a:spLocks/>
          </p:cNvSpPr>
          <p:nvPr/>
        </p:nvSpPr>
        <p:spPr bwMode="auto">
          <a:xfrm>
            <a:off x="6176963" y="5157788"/>
            <a:ext cx="949325" cy="719137"/>
          </a:xfrm>
          <a:custGeom>
            <a:avLst/>
            <a:gdLst>
              <a:gd name="T0" fmla="*/ 454 w 598"/>
              <a:gd name="T1" fmla="*/ 453 h 453"/>
              <a:gd name="T2" fmla="*/ 318 w 598"/>
              <a:gd name="T3" fmla="*/ 90 h 453"/>
              <a:gd name="T4" fmla="*/ 590 w 598"/>
              <a:gd name="T5" fmla="*/ 136 h 453"/>
              <a:gd name="T6" fmla="*/ 272 w 598"/>
              <a:gd name="T7" fmla="*/ 363 h 453"/>
              <a:gd name="T8" fmla="*/ 0 w 598"/>
              <a:gd name="T9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8" h="453">
                <a:moveTo>
                  <a:pt x="454" y="453"/>
                </a:moveTo>
                <a:cubicBezTo>
                  <a:pt x="374" y="298"/>
                  <a:pt x="295" y="143"/>
                  <a:pt x="318" y="90"/>
                </a:cubicBezTo>
                <a:cubicBezTo>
                  <a:pt x="341" y="37"/>
                  <a:pt x="598" y="91"/>
                  <a:pt x="590" y="136"/>
                </a:cubicBezTo>
                <a:cubicBezTo>
                  <a:pt x="582" y="181"/>
                  <a:pt x="370" y="386"/>
                  <a:pt x="272" y="363"/>
                </a:cubicBezTo>
                <a:cubicBezTo>
                  <a:pt x="174" y="340"/>
                  <a:pt x="87" y="170"/>
                  <a:pt x="0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740B1928-890F-4B5E-868F-361592F93A46}"/>
              </a:ext>
            </a:extLst>
          </p:cNvPr>
          <p:cNvSpPr>
            <a:spLocks/>
          </p:cNvSpPr>
          <p:nvPr/>
        </p:nvSpPr>
        <p:spPr bwMode="auto">
          <a:xfrm>
            <a:off x="7677150" y="3860800"/>
            <a:ext cx="863600" cy="1081088"/>
          </a:xfrm>
          <a:custGeom>
            <a:avLst/>
            <a:gdLst>
              <a:gd name="T0" fmla="*/ 507 w 544"/>
              <a:gd name="T1" fmla="*/ 0 h 681"/>
              <a:gd name="T2" fmla="*/ 8 w 544"/>
              <a:gd name="T3" fmla="*/ 272 h 681"/>
              <a:gd name="T4" fmla="*/ 461 w 544"/>
              <a:gd name="T5" fmla="*/ 272 h 681"/>
              <a:gd name="T6" fmla="*/ 507 w 544"/>
              <a:gd name="T7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4" h="681">
                <a:moveTo>
                  <a:pt x="507" y="0"/>
                </a:moveTo>
                <a:cubicBezTo>
                  <a:pt x="261" y="113"/>
                  <a:pt x="16" y="227"/>
                  <a:pt x="8" y="272"/>
                </a:cubicBezTo>
                <a:cubicBezTo>
                  <a:pt x="0" y="317"/>
                  <a:pt x="378" y="204"/>
                  <a:pt x="461" y="272"/>
                </a:cubicBezTo>
                <a:cubicBezTo>
                  <a:pt x="544" y="340"/>
                  <a:pt x="525" y="510"/>
                  <a:pt x="507" y="68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Freeform 24">
            <a:extLst>
              <a:ext uri="{FF2B5EF4-FFF2-40B4-BE49-F238E27FC236}">
                <a16:creationId xmlns:a16="http://schemas.microsoft.com/office/drawing/2014/main" id="{2C457457-F85F-4565-A5F8-1326F2908964}"/>
              </a:ext>
            </a:extLst>
          </p:cNvPr>
          <p:cNvSpPr>
            <a:spLocks/>
          </p:cNvSpPr>
          <p:nvPr/>
        </p:nvSpPr>
        <p:spPr bwMode="auto">
          <a:xfrm>
            <a:off x="8337550" y="908050"/>
            <a:ext cx="1271588" cy="493713"/>
          </a:xfrm>
          <a:custGeom>
            <a:avLst/>
            <a:gdLst>
              <a:gd name="T0" fmla="*/ 0 w 801"/>
              <a:gd name="T1" fmla="*/ 137 h 311"/>
              <a:gd name="T2" fmla="*/ 771 w 801"/>
              <a:gd name="T3" fmla="*/ 227 h 311"/>
              <a:gd name="T4" fmla="*/ 181 w 801"/>
              <a:gd name="T5" fmla="*/ 273 h 311"/>
              <a:gd name="T6" fmla="*/ 635 w 801"/>
              <a:gd name="T7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1" h="311">
                <a:moveTo>
                  <a:pt x="0" y="137"/>
                </a:moveTo>
                <a:cubicBezTo>
                  <a:pt x="370" y="170"/>
                  <a:pt x="741" y="204"/>
                  <a:pt x="771" y="227"/>
                </a:cubicBezTo>
                <a:cubicBezTo>
                  <a:pt x="801" y="250"/>
                  <a:pt x="204" y="311"/>
                  <a:pt x="181" y="273"/>
                </a:cubicBezTo>
                <a:cubicBezTo>
                  <a:pt x="158" y="235"/>
                  <a:pt x="396" y="117"/>
                  <a:pt x="635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Freeform 25">
            <a:extLst>
              <a:ext uri="{FF2B5EF4-FFF2-40B4-BE49-F238E27FC236}">
                <a16:creationId xmlns:a16="http://schemas.microsoft.com/office/drawing/2014/main" id="{4E4EC522-DF04-4C5F-AD41-926CAFE53781}"/>
              </a:ext>
            </a:extLst>
          </p:cNvPr>
          <p:cNvSpPr>
            <a:spLocks/>
          </p:cNvSpPr>
          <p:nvPr/>
        </p:nvSpPr>
        <p:spPr bwMode="auto">
          <a:xfrm>
            <a:off x="1136650" y="5661025"/>
            <a:ext cx="1331913" cy="565150"/>
          </a:xfrm>
          <a:custGeom>
            <a:avLst/>
            <a:gdLst>
              <a:gd name="T0" fmla="*/ 635 w 839"/>
              <a:gd name="T1" fmla="*/ 0 h 356"/>
              <a:gd name="T2" fmla="*/ 408 w 839"/>
              <a:gd name="T3" fmla="*/ 318 h 356"/>
              <a:gd name="T4" fmla="*/ 771 w 839"/>
              <a:gd name="T5" fmla="*/ 227 h 356"/>
              <a:gd name="T6" fmla="*/ 0 w 839"/>
              <a:gd name="T7" fmla="*/ 91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9" h="356">
                <a:moveTo>
                  <a:pt x="635" y="0"/>
                </a:moveTo>
                <a:cubicBezTo>
                  <a:pt x="510" y="140"/>
                  <a:pt x="385" y="280"/>
                  <a:pt x="408" y="318"/>
                </a:cubicBezTo>
                <a:cubicBezTo>
                  <a:pt x="431" y="356"/>
                  <a:pt x="839" y="265"/>
                  <a:pt x="771" y="227"/>
                </a:cubicBezTo>
                <a:cubicBezTo>
                  <a:pt x="703" y="189"/>
                  <a:pt x="351" y="140"/>
                  <a:pt x="0" y="9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Freeform 26">
            <a:extLst>
              <a:ext uri="{FF2B5EF4-FFF2-40B4-BE49-F238E27FC236}">
                <a16:creationId xmlns:a16="http://schemas.microsoft.com/office/drawing/2014/main" id="{B59454DC-1FEA-47C1-B802-E045EE6ECFF1}"/>
              </a:ext>
            </a:extLst>
          </p:cNvPr>
          <p:cNvSpPr>
            <a:spLocks/>
          </p:cNvSpPr>
          <p:nvPr/>
        </p:nvSpPr>
        <p:spPr bwMode="auto">
          <a:xfrm>
            <a:off x="2289175" y="4868863"/>
            <a:ext cx="1008063" cy="565150"/>
          </a:xfrm>
          <a:custGeom>
            <a:avLst/>
            <a:gdLst>
              <a:gd name="T0" fmla="*/ 0 w 635"/>
              <a:gd name="T1" fmla="*/ 227 h 356"/>
              <a:gd name="T2" fmla="*/ 181 w 635"/>
              <a:gd name="T3" fmla="*/ 318 h 356"/>
              <a:gd name="T4" fmla="*/ 635 w 635"/>
              <a:gd name="T5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5" h="356">
                <a:moveTo>
                  <a:pt x="0" y="227"/>
                </a:moveTo>
                <a:cubicBezTo>
                  <a:pt x="37" y="291"/>
                  <a:pt x="75" y="356"/>
                  <a:pt x="181" y="318"/>
                </a:cubicBezTo>
                <a:cubicBezTo>
                  <a:pt x="287" y="280"/>
                  <a:pt x="461" y="140"/>
                  <a:pt x="635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" name="Freeform 27">
            <a:extLst>
              <a:ext uri="{FF2B5EF4-FFF2-40B4-BE49-F238E27FC236}">
                <a16:creationId xmlns:a16="http://schemas.microsoft.com/office/drawing/2014/main" id="{A3610307-FB4B-4844-8924-BF3DD1EBDB1C}"/>
              </a:ext>
            </a:extLst>
          </p:cNvPr>
          <p:cNvSpPr>
            <a:spLocks/>
          </p:cNvSpPr>
          <p:nvPr/>
        </p:nvSpPr>
        <p:spPr bwMode="auto">
          <a:xfrm>
            <a:off x="2865438" y="5661025"/>
            <a:ext cx="1655762" cy="768350"/>
          </a:xfrm>
          <a:custGeom>
            <a:avLst/>
            <a:gdLst>
              <a:gd name="T0" fmla="*/ 0 w 1043"/>
              <a:gd name="T1" fmla="*/ 454 h 484"/>
              <a:gd name="T2" fmla="*/ 317 w 1043"/>
              <a:gd name="T3" fmla="*/ 182 h 484"/>
              <a:gd name="T4" fmla="*/ 544 w 1043"/>
              <a:gd name="T5" fmla="*/ 454 h 484"/>
              <a:gd name="T6" fmla="*/ 1043 w 104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3" h="484">
                <a:moveTo>
                  <a:pt x="0" y="454"/>
                </a:moveTo>
                <a:cubicBezTo>
                  <a:pt x="113" y="318"/>
                  <a:pt x="226" y="182"/>
                  <a:pt x="317" y="182"/>
                </a:cubicBezTo>
                <a:cubicBezTo>
                  <a:pt x="408" y="182"/>
                  <a:pt x="423" y="484"/>
                  <a:pt x="544" y="454"/>
                </a:cubicBezTo>
                <a:cubicBezTo>
                  <a:pt x="665" y="424"/>
                  <a:pt x="854" y="212"/>
                  <a:pt x="1043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" name="Freeform 28">
            <a:extLst>
              <a:ext uri="{FF2B5EF4-FFF2-40B4-BE49-F238E27FC236}">
                <a16:creationId xmlns:a16="http://schemas.microsoft.com/office/drawing/2014/main" id="{062AACFA-E2BB-484D-BC45-348E9759AA51}"/>
              </a:ext>
            </a:extLst>
          </p:cNvPr>
          <p:cNvSpPr>
            <a:spLocks/>
          </p:cNvSpPr>
          <p:nvPr/>
        </p:nvSpPr>
        <p:spPr bwMode="auto">
          <a:xfrm>
            <a:off x="4808538" y="3128963"/>
            <a:ext cx="1439862" cy="1223962"/>
          </a:xfrm>
          <a:custGeom>
            <a:avLst/>
            <a:gdLst>
              <a:gd name="T0" fmla="*/ 0 w 907"/>
              <a:gd name="T1" fmla="*/ 461 h 771"/>
              <a:gd name="T2" fmla="*/ 499 w 907"/>
              <a:gd name="T3" fmla="*/ 325 h 771"/>
              <a:gd name="T4" fmla="*/ 182 w 907"/>
              <a:gd name="T5" fmla="*/ 733 h 771"/>
              <a:gd name="T6" fmla="*/ 318 w 907"/>
              <a:gd name="T7" fmla="*/ 98 h 771"/>
              <a:gd name="T8" fmla="*/ 907 w 907"/>
              <a:gd name="T9" fmla="*/ 144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" h="771">
                <a:moveTo>
                  <a:pt x="0" y="461"/>
                </a:moveTo>
                <a:cubicBezTo>
                  <a:pt x="234" y="370"/>
                  <a:pt x="469" y="280"/>
                  <a:pt x="499" y="325"/>
                </a:cubicBezTo>
                <a:cubicBezTo>
                  <a:pt x="529" y="370"/>
                  <a:pt x="212" y="771"/>
                  <a:pt x="182" y="733"/>
                </a:cubicBezTo>
                <a:cubicBezTo>
                  <a:pt x="152" y="695"/>
                  <a:pt x="197" y="196"/>
                  <a:pt x="318" y="98"/>
                </a:cubicBezTo>
                <a:cubicBezTo>
                  <a:pt x="439" y="0"/>
                  <a:pt x="673" y="72"/>
                  <a:pt x="907" y="144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" name="Freeform 29">
            <a:extLst>
              <a:ext uri="{FF2B5EF4-FFF2-40B4-BE49-F238E27FC236}">
                <a16:creationId xmlns:a16="http://schemas.microsoft.com/office/drawing/2014/main" id="{E30212D4-CC2D-44FC-B697-40FEFFD4FC3E}"/>
              </a:ext>
            </a:extLst>
          </p:cNvPr>
          <p:cNvSpPr>
            <a:spLocks/>
          </p:cNvSpPr>
          <p:nvPr/>
        </p:nvSpPr>
        <p:spPr bwMode="auto">
          <a:xfrm>
            <a:off x="200025" y="3860800"/>
            <a:ext cx="865188" cy="876300"/>
          </a:xfrm>
          <a:custGeom>
            <a:avLst/>
            <a:gdLst>
              <a:gd name="T0" fmla="*/ 0 w 545"/>
              <a:gd name="T1" fmla="*/ 318 h 552"/>
              <a:gd name="T2" fmla="*/ 499 w 545"/>
              <a:gd name="T3" fmla="*/ 318 h 552"/>
              <a:gd name="T4" fmla="*/ 46 w 545"/>
              <a:gd name="T5" fmla="*/ 499 h 552"/>
              <a:gd name="T6" fmla="*/ 545 w 545"/>
              <a:gd name="T7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5" h="552">
                <a:moveTo>
                  <a:pt x="0" y="318"/>
                </a:moveTo>
                <a:cubicBezTo>
                  <a:pt x="245" y="303"/>
                  <a:pt x="491" y="288"/>
                  <a:pt x="499" y="318"/>
                </a:cubicBezTo>
                <a:cubicBezTo>
                  <a:pt x="507" y="348"/>
                  <a:pt x="38" y="552"/>
                  <a:pt x="46" y="499"/>
                </a:cubicBezTo>
                <a:cubicBezTo>
                  <a:pt x="54" y="446"/>
                  <a:pt x="299" y="223"/>
                  <a:pt x="545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Freeform 30">
            <a:extLst>
              <a:ext uri="{FF2B5EF4-FFF2-40B4-BE49-F238E27FC236}">
                <a16:creationId xmlns:a16="http://schemas.microsoft.com/office/drawing/2014/main" id="{3938ED9F-7B03-4B68-B80F-ED8A1491204D}"/>
              </a:ext>
            </a:extLst>
          </p:cNvPr>
          <p:cNvSpPr>
            <a:spLocks/>
          </p:cNvSpPr>
          <p:nvPr/>
        </p:nvSpPr>
        <p:spPr bwMode="auto">
          <a:xfrm>
            <a:off x="4437063" y="692150"/>
            <a:ext cx="587375" cy="1223963"/>
          </a:xfrm>
          <a:custGeom>
            <a:avLst/>
            <a:gdLst>
              <a:gd name="T0" fmla="*/ 370 w 370"/>
              <a:gd name="T1" fmla="*/ 0 h 771"/>
              <a:gd name="T2" fmla="*/ 7 w 370"/>
              <a:gd name="T3" fmla="*/ 318 h 771"/>
              <a:gd name="T4" fmla="*/ 325 w 370"/>
              <a:gd name="T5" fmla="*/ 318 h 771"/>
              <a:gd name="T6" fmla="*/ 98 w 370"/>
              <a:gd name="T7" fmla="*/ 771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0" h="771">
                <a:moveTo>
                  <a:pt x="370" y="0"/>
                </a:moveTo>
                <a:cubicBezTo>
                  <a:pt x="192" y="132"/>
                  <a:pt x="14" y="265"/>
                  <a:pt x="7" y="318"/>
                </a:cubicBezTo>
                <a:cubicBezTo>
                  <a:pt x="0" y="371"/>
                  <a:pt x="310" y="243"/>
                  <a:pt x="325" y="318"/>
                </a:cubicBezTo>
                <a:cubicBezTo>
                  <a:pt x="340" y="393"/>
                  <a:pt x="219" y="582"/>
                  <a:pt x="98" y="77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64147DA7-720F-43D2-BF6F-1A16A36935F2}"/>
              </a:ext>
            </a:extLst>
          </p:cNvPr>
          <p:cNvSpPr>
            <a:spLocks/>
          </p:cNvSpPr>
          <p:nvPr/>
        </p:nvSpPr>
        <p:spPr bwMode="auto">
          <a:xfrm>
            <a:off x="3562350" y="3284538"/>
            <a:ext cx="1319213" cy="900112"/>
          </a:xfrm>
          <a:custGeom>
            <a:avLst/>
            <a:gdLst>
              <a:gd name="T0" fmla="*/ 332 w 831"/>
              <a:gd name="T1" fmla="*/ 136 h 567"/>
              <a:gd name="T2" fmla="*/ 468 w 831"/>
              <a:gd name="T3" fmla="*/ 409 h 567"/>
              <a:gd name="T4" fmla="*/ 60 w 831"/>
              <a:gd name="T5" fmla="*/ 499 h 567"/>
              <a:gd name="T6" fmla="*/ 831 w 83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1" h="567">
                <a:moveTo>
                  <a:pt x="332" y="136"/>
                </a:moveTo>
                <a:cubicBezTo>
                  <a:pt x="422" y="242"/>
                  <a:pt x="513" y="349"/>
                  <a:pt x="468" y="409"/>
                </a:cubicBezTo>
                <a:cubicBezTo>
                  <a:pt x="423" y="469"/>
                  <a:pt x="0" y="567"/>
                  <a:pt x="60" y="499"/>
                </a:cubicBezTo>
                <a:cubicBezTo>
                  <a:pt x="120" y="431"/>
                  <a:pt x="475" y="215"/>
                  <a:pt x="831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FD12C908-3F6C-4ECD-855A-0D98A1E58B6A}"/>
              </a:ext>
            </a:extLst>
          </p:cNvPr>
          <p:cNvSpPr>
            <a:spLocks/>
          </p:cNvSpPr>
          <p:nvPr/>
        </p:nvSpPr>
        <p:spPr bwMode="auto">
          <a:xfrm>
            <a:off x="6897688" y="5445125"/>
            <a:ext cx="1019175" cy="1152525"/>
          </a:xfrm>
          <a:custGeom>
            <a:avLst/>
            <a:gdLst>
              <a:gd name="T0" fmla="*/ 0 w 642"/>
              <a:gd name="T1" fmla="*/ 726 h 726"/>
              <a:gd name="T2" fmla="*/ 635 w 642"/>
              <a:gd name="T3" fmla="*/ 499 h 726"/>
              <a:gd name="T4" fmla="*/ 45 w 642"/>
              <a:gd name="T5" fmla="*/ 408 h 726"/>
              <a:gd name="T6" fmla="*/ 408 w 642"/>
              <a:gd name="T7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2" h="726">
                <a:moveTo>
                  <a:pt x="0" y="726"/>
                </a:moveTo>
                <a:cubicBezTo>
                  <a:pt x="314" y="639"/>
                  <a:pt x="628" y="552"/>
                  <a:pt x="635" y="499"/>
                </a:cubicBezTo>
                <a:cubicBezTo>
                  <a:pt x="642" y="446"/>
                  <a:pt x="83" y="491"/>
                  <a:pt x="45" y="408"/>
                </a:cubicBezTo>
                <a:cubicBezTo>
                  <a:pt x="7" y="325"/>
                  <a:pt x="207" y="162"/>
                  <a:pt x="408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" name="Freeform 33">
            <a:extLst>
              <a:ext uri="{FF2B5EF4-FFF2-40B4-BE49-F238E27FC236}">
                <a16:creationId xmlns:a16="http://schemas.microsoft.com/office/drawing/2014/main" id="{336705B4-5FC0-43D0-A0A6-A8E0014D442F}"/>
              </a:ext>
            </a:extLst>
          </p:cNvPr>
          <p:cNvSpPr>
            <a:spLocks/>
          </p:cNvSpPr>
          <p:nvPr/>
        </p:nvSpPr>
        <p:spPr bwMode="auto">
          <a:xfrm>
            <a:off x="8685213" y="4005263"/>
            <a:ext cx="876300" cy="1150937"/>
          </a:xfrm>
          <a:custGeom>
            <a:avLst/>
            <a:gdLst>
              <a:gd name="T0" fmla="*/ 552 w 552"/>
              <a:gd name="T1" fmla="*/ 590 h 725"/>
              <a:gd name="T2" fmla="*/ 53 w 552"/>
              <a:gd name="T3" fmla="*/ 680 h 725"/>
              <a:gd name="T4" fmla="*/ 234 w 552"/>
              <a:gd name="T5" fmla="*/ 317 h 725"/>
              <a:gd name="T6" fmla="*/ 144 w 552"/>
              <a:gd name="T7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725">
                <a:moveTo>
                  <a:pt x="552" y="590"/>
                </a:moveTo>
                <a:cubicBezTo>
                  <a:pt x="329" y="657"/>
                  <a:pt x="106" y="725"/>
                  <a:pt x="53" y="680"/>
                </a:cubicBezTo>
                <a:cubicBezTo>
                  <a:pt x="0" y="635"/>
                  <a:pt x="219" y="430"/>
                  <a:pt x="234" y="317"/>
                </a:cubicBezTo>
                <a:cubicBezTo>
                  <a:pt x="249" y="204"/>
                  <a:pt x="196" y="102"/>
                  <a:pt x="144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" name="Freeform 34">
            <a:extLst>
              <a:ext uri="{FF2B5EF4-FFF2-40B4-BE49-F238E27FC236}">
                <a16:creationId xmlns:a16="http://schemas.microsoft.com/office/drawing/2014/main" id="{59D51099-8B29-4839-9B5C-C5C458393B11}"/>
              </a:ext>
            </a:extLst>
          </p:cNvPr>
          <p:cNvSpPr>
            <a:spLocks/>
          </p:cNvSpPr>
          <p:nvPr/>
        </p:nvSpPr>
        <p:spPr bwMode="auto">
          <a:xfrm>
            <a:off x="1639888" y="2492375"/>
            <a:ext cx="1404937" cy="1152525"/>
          </a:xfrm>
          <a:custGeom>
            <a:avLst/>
            <a:gdLst>
              <a:gd name="T0" fmla="*/ 0 w 885"/>
              <a:gd name="T1" fmla="*/ 0 h 726"/>
              <a:gd name="T2" fmla="*/ 772 w 885"/>
              <a:gd name="T3" fmla="*/ 182 h 726"/>
              <a:gd name="T4" fmla="*/ 681 w 885"/>
              <a:gd name="T5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5" h="726">
                <a:moveTo>
                  <a:pt x="0" y="0"/>
                </a:moveTo>
                <a:cubicBezTo>
                  <a:pt x="329" y="30"/>
                  <a:pt x="659" y="61"/>
                  <a:pt x="772" y="182"/>
                </a:cubicBezTo>
                <a:cubicBezTo>
                  <a:pt x="885" y="303"/>
                  <a:pt x="783" y="514"/>
                  <a:pt x="681" y="72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" name="Freeform 35">
            <a:extLst>
              <a:ext uri="{FF2B5EF4-FFF2-40B4-BE49-F238E27FC236}">
                <a16:creationId xmlns:a16="http://schemas.microsoft.com/office/drawing/2014/main" id="{8D1EFA92-522E-4B30-9DE1-89C270D2AD4E}"/>
              </a:ext>
            </a:extLst>
          </p:cNvPr>
          <p:cNvSpPr>
            <a:spLocks/>
          </p:cNvSpPr>
          <p:nvPr/>
        </p:nvSpPr>
        <p:spPr bwMode="auto">
          <a:xfrm>
            <a:off x="4748213" y="2336800"/>
            <a:ext cx="1212850" cy="731838"/>
          </a:xfrm>
          <a:custGeom>
            <a:avLst/>
            <a:gdLst>
              <a:gd name="T0" fmla="*/ 764 w 764"/>
              <a:gd name="T1" fmla="*/ 234 h 461"/>
              <a:gd name="T2" fmla="*/ 38 w 764"/>
              <a:gd name="T3" fmla="*/ 144 h 461"/>
              <a:gd name="T4" fmla="*/ 537 w 764"/>
              <a:gd name="T5" fmla="*/ 53 h 461"/>
              <a:gd name="T6" fmla="*/ 310 w 764"/>
              <a:gd name="T7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4" h="461">
                <a:moveTo>
                  <a:pt x="764" y="234"/>
                </a:moveTo>
                <a:cubicBezTo>
                  <a:pt x="420" y="204"/>
                  <a:pt x="76" y="174"/>
                  <a:pt x="38" y="144"/>
                </a:cubicBezTo>
                <a:cubicBezTo>
                  <a:pt x="0" y="114"/>
                  <a:pt x="492" y="0"/>
                  <a:pt x="537" y="53"/>
                </a:cubicBezTo>
                <a:cubicBezTo>
                  <a:pt x="582" y="106"/>
                  <a:pt x="446" y="283"/>
                  <a:pt x="310" y="46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" name="Freeform 36">
            <a:extLst>
              <a:ext uri="{FF2B5EF4-FFF2-40B4-BE49-F238E27FC236}">
                <a16:creationId xmlns:a16="http://schemas.microsoft.com/office/drawing/2014/main" id="{8F3FD249-4BCA-418E-8E38-30442EEC6573}"/>
              </a:ext>
            </a:extLst>
          </p:cNvPr>
          <p:cNvSpPr>
            <a:spLocks/>
          </p:cNvSpPr>
          <p:nvPr/>
        </p:nvSpPr>
        <p:spPr bwMode="auto">
          <a:xfrm>
            <a:off x="8324850" y="1916113"/>
            <a:ext cx="768350" cy="1008062"/>
          </a:xfrm>
          <a:custGeom>
            <a:avLst/>
            <a:gdLst>
              <a:gd name="T0" fmla="*/ 144 w 484"/>
              <a:gd name="T1" fmla="*/ 0 h 635"/>
              <a:gd name="T2" fmla="*/ 53 w 484"/>
              <a:gd name="T3" fmla="*/ 227 h 635"/>
              <a:gd name="T4" fmla="*/ 461 w 484"/>
              <a:gd name="T5" fmla="*/ 227 h 635"/>
              <a:gd name="T6" fmla="*/ 189 w 484"/>
              <a:gd name="T7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4" h="635">
                <a:moveTo>
                  <a:pt x="144" y="0"/>
                </a:moveTo>
                <a:cubicBezTo>
                  <a:pt x="72" y="94"/>
                  <a:pt x="0" y="189"/>
                  <a:pt x="53" y="227"/>
                </a:cubicBezTo>
                <a:cubicBezTo>
                  <a:pt x="106" y="265"/>
                  <a:pt x="438" y="159"/>
                  <a:pt x="461" y="227"/>
                </a:cubicBezTo>
                <a:cubicBezTo>
                  <a:pt x="484" y="295"/>
                  <a:pt x="336" y="465"/>
                  <a:pt x="189" y="635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" name="Freeform 37">
            <a:extLst>
              <a:ext uri="{FF2B5EF4-FFF2-40B4-BE49-F238E27FC236}">
                <a16:creationId xmlns:a16="http://schemas.microsoft.com/office/drawing/2014/main" id="{E4229FD2-C05F-470B-A8AD-711A263EF10E}"/>
              </a:ext>
            </a:extLst>
          </p:cNvPr>
          <p:cNvSpPr>
            <a:spLocks/>
          </p:cNvSpPr>
          <p:nvPr/>
        </p:nvSpPr>
        <p:spPr bwMode="auto">
          <a:xfrm>
            <a:off x="1928813" y="4341813"/>
            <a:ext cx="1728787" cy="550862"/>
          </a:xfrm>
          <a:custGeom>
            <a:avLst/>
            <a:gdLst>
              <a:gd name="T0" fmla="*/ 0 w 1089"/>
              <a:gd name="T1" fmla="*/ 241 h 347"/>
              <a:gd name="T2" fmla="*/ 544 w 1089"/>
              <a:gd name="T3" fmla="*/ 15 h 347"/>
              <a:gd name="T4" fmla="*/ 408 w 1089"/>
              <a:gd name="T5" fmla="*/ 332 h 347"/>
              <a:gd name="T6" fmla="*/ 499 w 1089"/>
              <a:gd name="T7" fmla="*/ 105 h 347"/>
              <a:gd name="T8" fmla="*/ 1089 w 1089"/>
              <a:gd name="T9" fmla="*/ 6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347">
                <a:moveTo>
                  <a:pt x="0" y="241"/>
                </a:moveTo>
                <a:cubicBezTo>
                  <a:pt x="238" y="120"/>
                  <a:pt x="476" y="0"/>
                  <a:pt x="544" y="15"/>
                </a:cubicBezTo>
                <a:cubicBezTo>
                  <a:pt x="612" y="30"/>
                  <a:pt x="415" y="317"/>
                  <a:pt x="408" y="332"/>
                </a:cubicBezTo>
                <a:cubicBezTo>
                  <a:pt x="401" y="347"/>
                  <a:pt x="385" y="150"/>
                  <a:pt x="499" y="105"/>
                </a:cubicBezTo>
                <a:cubicBezTo>
                  <a:pt x="613" y="60"/>
                  <a:pt x="851" y="60"/>
                  <a:pt x="1089" y="6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" name="Freeform 38">
            <a:extLst>
              <a:ext uri="{FF2B5EF4-FFF2-40B4-BE49-F238E27FC236}">
                <a16:creationId xmlns:a16="http://schemas.microsoft.com/office/drawing/2014/main" id="{05B18F38-6E06-4733-AF04-E5B7B48CF9AF}"/>
              </a:ext>
            </a:extLst>
          </p:cNvPr>
          <p:cNvSpPr>
            <a:spLocks/>
          </p:cNvSpPr>
          <p:nvPr/>
        </p:nvSpPr>
        <p:spPr bwMode="auto">
          <a:xfrm>
            <a:off x="6226175" y="2420938"/>
            <a:ext cx="1390650" cy="1152525"/>
          </a:xfrm>
          <a:custGeom>
            <a:avLst/>
            <a:gdLst>
              <a:gd name="T0" fmla="*/ 14 w 876"/>
              <a:gd name="T1" fmla="*/ 0 h 726"/>
              <a:gd name="T2" fmla="*/ 60 w 876"/>
              <a:gd name="T3" fmla="*/ 272 h 726"/>
              <a:gd name="T4" fmla="*/ 377 w 876"/>
              <a:gd name="T5" fmla="*/ 91 h 726"/>
              <a:gd name="T6" fmla="*/ 468 w 876"/>
              <a:gd name="T7" fmla="*/ 590 h 726"/>
              <a:gd name="T8" fmla="*/ 876 w 876"/>
              <a:gd name="T9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6" h="726">
                <a:moveTo>
                  <a:pt x="14" y="0"/>
                </a:moveTo>
                <a:cubicBezTo>
                  <a:pt x="7" y="128"/>
                  <a:pt x="0" y="257"/>
                  <a:pt x="60" y="272"/>
                </a:cubicBezTo>
                <a:cubicBezTo>
                  <a:pt x="120" y="287"/>
                  <a:pt x="309" y="38"/>
                  <a:pt x="377" y="91"/>
                </a:cubicBezTo>
                <a:cubicBezTo>
                  <a:pt x="445" y="144"/>
                  <a:pt x="385" y="484"/>
                  <a:pt x="468" y="590"/>
                </a:cubicBezTo>
                <a:cubicBezTo>
                  <a:pt x="551" y="696"/>
                  <a:pt x="713" y="711"/>
                  <a:pt x="876" y="72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" name="Freeform 39">
            <a:extLst>
              <a:ext uri="{FF2B5EF4-FFF2-40B4-BE49-F238E27FC236}">
                <a16:creationId xmlns:a16="http://schemas.microsoft.com/office/drawing/2014/main" id="{C9680951-E92D-42ED-9168-9826DA5F21C2}"/>
              </a:ext>
            </a:extLst>
          </p:cNvPr>
          <p:cNvSpPr>
            <a:spLocks/>
          </p:cNvSpPr>
          <p:nvPr/>
        </p:nvSpPr>
        <p:spPr bwMode="auto">
          <a:xfrm>
            <a:off x="4521200" y="6032500"/>
            <a:ext cx="1727200" cy="673100"/>
          </a:xfrm>
          <a:custGeom>
            <a:avLst/>
            <a:gdLst>
              <a:gd name="T0" fmla="*/ 0 w 1088"/>
              <a:gd name="T1" fmla="*/ 310 h 424"/>
              <a:gd name="T2" fmla="*/ 590 w 1088"/>
              <a:gd name="T3" fmla="*/ 174 h 424"/>
              <a:gd name="T4" fmla="*/ 453 w 1088"/>
              <a:gd name="T5" fmla="*/ 401 h 424"/>
              <a:gd name="T6" fmla="*/ 181 w 1088"/>
              <a:gd name="T7" fmla="*/ 38 h 424"/>
              <a:gd name="T8" fmla="*/ 1088 w 1088"/>
              <a:gd name="T9" fmla="*/ 17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424">
                <a:moveTo>
                  <a:pt x="0" y="310"/>
                </a:moveTo>
                <a:cubicBezTo>
                  <a:pt x="257" y="234"/>
                  <a:pt x="515" y="159"/>
                  <a:pt x="590" y="174"/>
                </a:cubicBezTo>
                <a:cubicBezTo>
                  <a:pt x="665" y="189"/>
                  <a:pt x="521" y="424"/>
                  <a:pt x="453" y="401"/>
                </a:cubicBezTo>
                <a:cubicBezTo>
                  <a:pt x="385" y="378"/>
                  <a:pt x="75" y="76"/>
                  <a:pt x="181" y="38"/>
                </a:cubicBezTo>
                <a:cubicBezTo>
                  <a:pt x="287" y="0"/>
                  <a:pt x="687" y="87"/>
                  <a:pt x="1088" y="174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" name="Freeform 40">
            <a:extLst>
              <a:ext uri="{FF2B5EF4-FFF2-40B4-BE49-F238E27FC236}">
                <a16:creationId xmlns:a16="http://schemas.microsoft.com/office/drawing/2014/main" id="{27AD180A-04AE-4A02-8A96-9272C9A29492}"/>
              </a:ext>
            </a:extLst>
          </p:cNvPr>
          <p:cNvSpPr>
            <a:spLocks/>
          </p:cNvSpPr>
          <p:nvPr/>
        </p:nvSpPr>
        <p:spPr bwMode="auto">
          <a:xfrm>
            <a:off x="188913" y="5805488"/>
            <a:ext cx="1163637" cy="479425"/>
          </a:xfrm>
          <a:custGeom>
            <a:avLst/>
            <a:gdLst>
              <a:gd name="T0" fmla="*/ 143 w 733"/>
              <a:gd name="T1" fmla="*/ 0 h 302"/>
              <a:gd name="T2" fmla="*/ 416 w 733"/>
              <a:gd name="T3" fmla="*/ 272 h 302"/>
              <a:gd name="T4" fmla="*/ 53 w 733"/>
              <a:gd name="T5" fmla="*/ 181 h 302"/>
              <a:gd name="T6" fmla="*/ 733 w 733"/>
              <a:gd name="T7" fmla="*/ 181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3" h="302">
                <a:moveTo>
                  <a:pt x="143" y="0"/>
                </a:moveTo>
                <a:cubicBezTo>
                  <a:pt x="287" y="121"/>
                  <a:pt x="431" y="242"/>
                  <a:pt x="416" y="272"/>
                </a:cubicBezTo>
                <a:cubicBezTo>
                  <a:pt x="401" y="302"/>
                  <a:pt x="0" y="196"/>
                  <a:pt x="53" y="181"/>
                </a:cubicBezTo>
                <a:cubicBezTo>
                  <a:pt x="106" y="166"/>
                  <a:pt x="419" y="173"/>
                  <a:pt x="733" y="18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" name="Freeform 41">
            <a:extLst>
              <a:ext uri="{FF2B5EF4-FFF2-40B4-BE49-F238E27FC236}">
                <a16:creationId xmlns:a16="http://schemas.microsoft.com/office/drawing/2014/main" id="{5E6F2131-3A50-48C3-9DBF-0A1B85C85C75}"/>
              </a:ext>
            </a:extLst>
          </p:cNvPr>
          <p:cNvSpPr>
            <a:spLocks/>
          </p:cNvSpPr>
          <p:nvPr/>
        </p:nvSpPr>
        <p:spPr bwMode="auto">
          <a:xfrm>
            <a:off x="249238" y="1916113"/>
            <a:ext cx="1608137" cy="936625"/>
          </a:xfrm>
          <a:custGeom>
            <a:avLst/>
            <a:gdLst>
              <a:gd name="T0" fmla="*/ 151 w 1013"/>
              <a:gd name="T1" fmla="*/ 0 h 590"/>
              <a:gd name="T2" fmla="*/ 60 w 1013"/>
              <a:gd name="T3" fmla="*/ 363 h 590"/>
              <a:gd name="T4" fmla="*/ 514 w 1013"/>
              <a:gd name="T5" fmla="*/ 227 h 590"/>
              <a:gd name="T6" fmla="*/ 514 w 1013"/>
              <a:gd name="T7" fmla="*/ 499 h 590"/>
              <a:gd name="T8" fmla="*/ 1013 w 1013"/>
              <a:gd name="T9" fmla="*/ 59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3" h="590">
                <a:moveTo>
                  <a:pt x="151" y="0"/>
                </a:moveTo>
                <a:cubicBezTo>
                  <a:pt x="75" y="162"/>
                  <a:pt x="0" y="325"/>
                  <a:pt x="60" y="363"/>
                </a:cubicBezTo>
                <a:cubicBezTo>
                  <a:pt x="120" y="401"/>
                  <a:pt x="438" y="204"/>
                  <a:pt x="514" y="227"/>
                </a:cubicBezTo>
                <a:cubicBezTo>
                  <a:pt x="590" y="250"/>
                  <a:pt x="431" y="439"/>
                  <a:pt x="514" y="499"/>
                </a:cubicBezTo>
                <a:cubicBezTo>
                  <a:pt x="597" y="559"/>
                  <a:pt x="805" y="574"/>
                  <a:pt x="1013" y="59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7" name="Freeform 42">
            <a:extLst>
              <a:ext uri="{FF2B5EF4-FFF2-40B4-BE49-F238E27FC236}">
                <a16:creationId xmlns:a16="http://schemas.microsoft.com/office/drawing/2014/main" id="{3EA1B611-62DA-4451-BC97-10015209FA21}"/>
              </a:ext>
            </a:extLst>
          </p:cNvPr>
          <p:cNvSpPr>
            <a:spLocks/>
          </p:cNvSpPr>
          <p:nvPr/>
        </p:nvSpPr>
        <p:spPr bwMode="auto">
          <a:xfrm>
            <a:off x="4737100" y="4557713"/>
            <a:ext cx="1511300" cy="623887"/>
          </a:xfrm>
          <a:custGeom>
            <a:avLst/>
            <a:gdLst>
              <a:gd name="T0" fmla="*/ 0 w 952"/>
              <a:gd name="T1" fmla="*/ 378 h 393"/>
              <a:gd name="T2" fmla="*/ 454 w 952"/>
              <a:gd name="T3" fmla="*/ 151 h 393"/>
              <a:gd name="T4" fmla="*/ 227 w 952"/>
              <a:gd name="T5" fmla="*/ 378 h 393"/>
              <a:gd name="T6" fmla="*/ 408 w 952"/>
              <a:gd name="T7" fmla="*/ 60 h 393"/>
              <a:gd name="T8" fmla="*/ 952 w 952"/>
              <a:gd name="T9" fmla="*/ 15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2" h="393">
                <a:moveTo>
                  <a:pt x="0" y="378"/>
                </a:moveTo>
                <a:cubicBezTo>
                  <a:pt x="208" y="264"/>
                  <a:pt x="416" y="151"/>
                  <a:pt x="454" y="151"/>
                </a:cubicBezTo>
                <a:cubicBezTo>
                  <a:pt x="492" y="151"/>
                  <a:pt x="235" y="393"/>
                  <a:pt x="227" y="378"/>
                </a:cubicBezTo>
                <a:cubicBezTo>
                  <a:pt x="219" y="363"/>
                  <a:pt x="287" y="120"/>
                  <a:pt x="408" y="60"/>
                </a:cubicBezTo>
                <a:cubicBezTo>
                  <a:pt x="529" y="0"/>
                  <a:pt x="740" y="7"/>
                  <a:pt x="952" y="15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" name="Freeform 44">
            <a:extLst>
              <a:ext uri="{FF2B5EF4-FFF2-40B4-BE49-F238E27FC236}">
                <a16:creationId xmlns:a16="http://schemas.microsoft.com/office/drawing/2014/main" id="{3407FA4C-9457-4395-97E8-2EBA4B63BA71}"/>
              </a:ext>
            </a:extLst>
          </p:cNvPr>
          <p:cNvSpPr>
            <a:spLocks/>
          </p:cNvSpPr>
          <p:nvPr/>
        </p:nvSpPr>
        <p:spPr bwMode="auto">
          <a:xfrm>
            <a:off x="6550025" y="3644900"/>
            <a:ext cx="1571625" cy="1008063"/>
          </a:xfrm>
          <a:custGeom>
            <a:avLst/>
            <a:gdLst>
              <a:gd name="T0" fmla="*/ 128 w 990"/>
              <a:gd name="T1" fmla="*/ 227 h 635"/>
              <a:gd name="T2" fmla="*/ 491 w 990"/>
              <a:gd name="T3" fmla="*/ 544 h 635"/>
              <a:gd name="T4" fmla="*/ 83 w 990"/>
              <a:gd name="T5" fmla="*/ 544 h 635"/>
              <a:gd name="T6" fmla="*/ 990 w 990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0" h="635">
                <a:moveTo>
                  <a:pt x="128" y="227"/>
                </a:moveTo>
                <a:cubicBezTo>
                  <a:pt x="313" y="359"/>
                  <a:pt x="498" y="491"/>
                  <a:pt x="491" y="544"/>
                </a:cubicBezTo>
                <a:cubicBezTo>
                  <a:pt x="484" y="597"/>
                  <a:pt x="0" y="635"/>
                  <a:pt x="83" y="544"/>
                </a:cubicBezTo>
                <a:cubicBezTo>
                  <a:pt x="166" y="453"/>
                  <a:pt x="578" y="226"/>
                  <a:pt x="990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" name="Freeform 46">
            <a:extLst>
              <a:ext uri="{FF2B5EF4-FFF2-40B4-BE49-F238E27FC236}">
                <a16:creationId xmlns:a16="http://schemas.microsoft.com/office/drawing/2014/main" id="{E70949F7-E0B0-4311-857B-AC76E6F8AB89}"/>
              </a:ext>
            </a:extLst>
          </p:cNvPr>
          <p:cNvSpPr>
            <a:spLocks/>
          </p:cNvSpPr>
          <p:nvPr/>
        </p:nvSpPr>
        <p:spPr bwMode="auto">
          <a:xfrm>
            <a:off x="2854325" y="981075"/>
            <a:ext cx="561975" cy="1584325"/>
          </a:xfrm>
          <a:custGeom>
            <a:avLst/>
            <a:gdLst>
              <a:gd name="T0" fmla="*/ 188 w 354"/>
              <a:gd name="T1" fmla="*/ 0 h 998"/>
              <a:gd name="T2" fmla="*/ 324 w 354"/>
              <a:gd name="T3" fmla="*/ 181 h 998"/>
              <a:gd name="T4" fmla="*/ 7 w 354"/>
              <a:gd name="T5" fmla="*/ 544 h 998"/>
              <a:gd name="T6" fmla="*/ 279 w 354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98">
                <a:moveTo>
                  <a:pt x="188" y="0"/>
                </a:moveTo>
                <a:cubicBezTo>
                  <a:pt x="271" y="45"/>
                  <a:pt x="354" y="90"/>
                  <a:pt x="324" y="181"/>
                </a:cubicBezTo>
                <a:cubicBezTo>
                  <a:pt x="294" y="272"/>
                  <a:pt x="14" y="408"/>
                  <a:pt x="7" y="544"/>
                </a:cubicBezTo>
                <a:cubicBezTo>
                  <a:pt x="0" y="680"/>
                  <a:pt x="139" y="839"/>
                  <a:pt x="279" y="998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0" name="Freeform 47">
            <a:extLst>
              <a:ext uri="{FF2B5EF4-FFF2-40B4-BE49-F238E27FC236}">
                <a16:creationId xmlns:a16="http://schemas.microsoft.com/office/drawing/2014/main" id="{5F8DD642-D3C8-4B23-BFCC-8588FC14820B}"/>
              </a:ext>
            </a:extLst>
          </p:cNvPr>
          <p:cNvSpPr>
            <a:spLocks/>
          </p:cNvSpPr>
          <p:nvPr/>
        </p:nvSpPr>
        <p:spPr bwMode="auto">
          <a:xfrm>
            <a:off x="9177338" y="1773238"/>
            <a:ext cx="647700" cy="1295400"/>
          </a:xfrm>
          <a:custGeom>
            <a:avLst/>
            <a:gdLst>
              <a:gd name="T0" fmla="*/ 61 w 408"/>
              <a:gd name="T1" fmla="*/ 0 h 816"/>
              <a:gd name="T2" fmla="*/ 287 w 408"/>
              <a:gd name="T3" fmla="*/ 453 h 816"/>
              <a:gd name="T4" fmla="*/ 15 w 408"/>
              <a:gd name="T5" fmla="*/ 408 h 816"/>
              <a:gd name="T6" fmla="*/ 378 w 408"/>
              <a:gd name="T7" fmla="*/ 317 h 816"/>
              <a:gd name="T8" fmla="*/ 197 w 408"/>
              <a:gd name="T9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816">
                <a:moveTo>
                  <a:pt x="61" y="0"/>
                </a:moveTo>
                <a:cubicBezTo>
                  <a:pt x="178" y="192"/>
                  <a:pt x="295" y="385"/>
                  <a:pt x="287" y="453"/>
                </a:cubicBezTo>
                <a:cubicBezTo>
                  <a:pt x="279" y="521"/>
                  <a:pt x="0" y="431"/>
                  <a:pt x="15" y="408"/>
                </a:cubicBezTo>
                <a:cubicBezTo>
                  <a:pt x="30" y="385"/>
                  <a:pt x="348" y="249"/>
                  <a:pt x="378" y="317"/>
                </a:cubicBezTo>
                <a:cubicBezTo>
                  <a:pt x="408" y="385"/>
                  <a:pt x="302" y="600"/>
                  <a:pt x="197" y="81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" name="Freeform 48">
            <a:extLst>
              <a:ext uri="{FF2B5EF4-FFF2-40B4-BE49-F238E27FC236}">
                <a16:creationId xmlns:a16="http://schemas.microsoft.com/office/drawing/2014/main" id="{A04A269F-1C51-4F12-80C0-7B2340BF5D74}"/>
              </a:ext>
            </a:extLst>
          </p:cNvPr>
          <p:cNvSpPr>
            <a:spLocks/>
          </p:cNvSpPr>
          <p:nvPr/>
        </p:nvSpPr>
        <p:spPr bwMode="auto">
          <a:xfrm>
            <a:off x="2432050" y="3429000"/>
            <a:ext cx="865188" cy="863600"/>
          </a:xfrm>
          <a:custGeom>
            <a:avLst/>
            <a:gdLst>
              <a:gd name="T0" fmla="*/ 0 w 545"/>
              <a:gd name="T1" fmla="*/ 408 h 544"/>
              <a:gd name="T2" fmla="*/ 409 w 545"/>
              <a:gd name="T3" fmla="*/ 272 h 544"/>
              <a:gd name="T4" fmla="*/ 91 w 545"/>
              <a:gd name="T5" fmla="*/ 272 h 544"/>
              <a:gd name="T6" fmla="*/ 409 w 545"/>
              <a:gd name="T7" fmla="*/ 499 h 544"/>
              <a:gd name="T8" fmla="*/ 545 w 545"/>
              <a:gd name="T9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5" h="544">
                <a:moveTo>
                  <a:pt x="0" y="408"/>
                </a:moveTo>
                <a:cubicBezTo>
                  <a:pt x="197" y="351"/>
                  <a:pt x="394" y="295"/>
                  <a:pt x="409" y="272"/>
                </a:cubicBezTo>
                <a:cubicBezTo>
                  <a:pt x="424" y="249"/>
                  <a:pt x="91" y="234"/>
                  <a:pt x="91" y="272"/>
                </a:cubicBezTo>
                <a:cubicBezTo>
                  <a:pt x="91" y="310"/>
                  <a:pt x="333" y="544"/>
                  <a:pt x="409" y="499"/>
                </a:cubicBezTo>
                <a:cubicBezTo>
                  <a:pt x="485" y="454"/>
                  <a:pt x="515" y="227"/>
                  <a:pt x="545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" name="Freeform 49">
            <a:extLst>
              <a:ext uri="{FF2B5EF4-FFF2-40B4-BE49-F238E27FC236}">
                <a16:creationId xmlns:a16="http://schemas.microsoft.com/office/drawing/2014/main" id="{C3E9A67A-8CD8-4E79-A3FB-5F9AEC3D9CA1}"/>
              </a:ext>
            </a:extLst>
          </p:cNvPr>
          <p:cNvSpPr>
            <a:spLocks/>
          </p:cNvSpPr>
          <p:nvPr/>
        </p:nvSpPr>
        <p:spPr bwMode="auto">
          <a:xfrm>
            <a:off x="6969125" y="4641850"/>
            <a:ext cx="1296988" cy="587375"/>
          </a:xfrm>
          <a:custGeom>
            <a:avLst/>
            <a:gdLst>
              <a:gd name="T0" fmla="*/ 0 w 817"/>
              <a:gd name="T1" fmla="*/ 189 h 370"/>
              <a:gd name="T2" fmla="*/ 182 w 817"/>
              <a:gd name="T3" fmla="*/ 325 h 370"/>
              <a:gd name="T4" fmla="*/ 499 w 817"/>
              <a:gd name="T5" fmla="*/ 7 h 370"/>
              <a:gd name="T6" fmla="*/ 817 w 817"/>
              <a:gd name="T7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7" h="370">
                <a:moveTo>
                  <a:pt x="0" y="189"/>
                </a:moveTo>
                <a:cubicBezTo>
                  <a:pt x="49" y="272"/>
                  <a:pt x="99" y="355"/>
                  <a:pt x="182" y="325"/>
                </a:cubicBezTo>
                <a:cubicBezTo>
                  <a:pt x="265" y="295"/>
                  <a:pt x="393" y="0"/>
                  <a:pt x="499" y="7"/>
                </a:cubicBezTo>
                <a:cubicBezTo>
                  <a:pt x="605" y="14"/>
                  <a:pt x="711" y="192"/>
                  <a:pt x="817" y="37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Freeform 50">
            <a:extLst>
              <a:ext uri="{FF2B5EF4-FFF2-40B4-BE49-F238E27FC236}">
                <a16:creationId xmlns:a16="http://schemas.microsoft.com/office/drawing/2014/main" id="{F662DAF7-EBB7-4CEA-BC10-87EBCA0767D9}"/>
              </a:ext>
            </a:extLst>
          </p:cNvPr>
          <p:cNvSpPr>
            <a:spLocks/>
          </p:cNvSpPr>
          <p:nvPr/>
        </p:nvSpPr>
        <p:spPr bwMode="auto">
          <a:xfrm>
            <a:off x="2649538" y="5326063"/>
            <a:ext cx="1582737" cy="444500"/>
          </a:xfrm>
          <a:custGeom>
            <a:avLst/>
            <a:gdLst>
              <a:gd name="T0" fmla="*/ 0 w 997"/>
              <a:gd name="T1" fmla="*/ 166 h 280"/>
              <a:gd name="T2" fmla="*/ 498 w 997"/>
              <a:gd name="T3" fmla="*/ 75 h 280"/>
              <a:gd name="T4" fmla="*/ 181 w 997"/>
              <a:gd name="T5" fmla="*/ 30 h 280"/>
              <a:gd name="T6" fmla="*/ 136 w 997"/>
              <a:gd name="T7" fmla="*/ 257 h 280"/>
              <a:gd name="T8" fmla="*/ 997 w 997"/>
              <a:gd name="T9" fmla="*/ 16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7" h="280">
                <a:moveTo>
                  <a:pt x="0" y="166"/>
                </a:moveTo>
                <a:cubicBezTo>
                  <a:pt x="234" y="132"/>
                  <a:pt x="468" y="98"/>
                  <a:pt x="498" y="75"/>
                </a:cubicBezTo>
                <a:cubicBezTo>
                  <a:pt x="528" y="52"/>
                  <a:pt x="241" y="0"/>
                  <a:pt x="181" y="30"/>
                </a:cubicBezTo>
                <a:cubicBezTo>
                  <a:pt x="121" y="60"/>
                  <a:pt x="0" y="234"/>
                  <a:pt x="136" y="257"/>
                </a:cubicBezTo>
                <a:cubicBezTo>
                  <a:pt x="272" y="280"/>
                  <a:pt x="634" y="223"/>
                  <a:pt x="997" y="16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2CAEDB9-0DC3-48D1-8725-C7D7BA6F8D6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フリーライン矢印</a:t>
            </a: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8F449EF3-9114-4A40-AE73-B07462B40B30}"/>
              </a:ext>
            </a:extLst>
          </p:cNvPr>
          <p:cNvSpPr/>
          <p:nvPr/>
        </p:nvSpPr>
        <p:spPr>
          <a:xfrm>
            <a:off x="8540151" y="5477774"/>
            <a:ext cx="1087991" cy="1086928"/>
          </a:xfrm>
          <a:custGeom>
            <a:avLst/>
            <a:gdLst>
              <a:gd name="connsiteX0" fmla="*/ 974785 w 1087991"/>
              <a:gd name="connsiteY0" fmla="*/ 0 h 1086928"/>
              <a:gd name="connsiteX1" fmla="*/ 776377 w 1087991"/>
              <a:gd name="connsiteY1" fmla="*/ 388188 h 1086928"/>
              <a:gd name="connsiteX2" fmla="*/ 1086928 w 1087991"/>
              <a:gd name="connsiteY2" fmla="*/ 491705 h 1086928"/>
              <a:gd name="connsiteX3" fmla="*/ 646981 w 1087991"/>
              <a:gd name="connsiteY3" fmla="*/ 750498 h 1086928"/>
              <a:gd name="connsiteX4" fmla="*/ 836762 w 1087991"/>
              <a:gd name="connsiteY4" fmla="*/ 871268 h 1086928"/>
              <a:gd name="connsiteX5" fmla="*/ 0 w 1087991"/>
              <a:gd name="connsiteY5" fmla="*/ 1086928 h 108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7991" h="1086928">
                <a:moveTo>
                  <a:pt x="974785" y="0"/>
                </a:moveTo>
                <a:cubicBezTo>
                  <a:pt x="866235" y="153118"/>
                  <a:pt x="757686" y="306237"/>
                  <a:pt x="776377" y="388188"/>
                </a:cubicBezTo>
                <a:cubicBezTo>
                  <a:pt x="795067" y="470139"/>
                  <a:pt x="1108494" y="431320"/>
                  <a:pt x="1086928" y="491705"/>
                </a:cubicBezTo>
                <a:cubicBezTo>
                  <a:pt x="1065362" y="552090"/>
                  <a:pt x="688675" y="687238"/>
                  <a:pt x="646981" y="750498"/>
                </a:cubicBezTo>
                <a:cubicBezTo>
                  <a:pt x="605287" y="813758"/>
                  <a:pt x="944592" y="815196"/>
                  <a:pt x="836762" y="871268"/>
                </a:cubicBezTo>
                <a:cubicBezTo>
                  <a:pt x="728932" y="927340"/>
                  <a:pt x="364466" y="1007134"/>
                  <a:pt x="0" y="1086928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C7FF81F5-83A3-4636-B52B-254C179A0BE6}"/>
              </a:ext>
            </a:extLst>
          </p:cNvPr>
          <p:cNvSpPr/>
          <p:nvPr/>
        </p:nvSpPr>
        <p:spPr>
          <a:xfrm>
            <a:off x="3278038" y="2139351"/>
            <a:ext cx="1399830" cy="888521"/>
          </a:xfrm>
          <a:custGeom>
            <a:avLst/>
            <a:gdLst>
              <a:gd name="connsiteX0" fmla="*/ 1285336 w 1399830"/>
              <a:gd name="connsiteY0" fmla="*/ 0 h 888521"/>
              <a:gd name="connsiteX1" fmla="*/ 1388853 w 1399830"/>
              <a:gd name="connsiteY1" fmla="*/ 146649 h 888521"/>
              <a:gd name="connsiteX2" fmla="*/ 1052422 w 1399830"/>
              <a:gd name="connsiteY2" fmla="*/ 146649 h 888521"/>
              <a:gd name="connsiteX3" fmla="*/ 1147313 w 1399830"/>
              <a:gd name="connsiteY3" fmla="*/ 310551 h 888521"/>
              <a:gd name="connsiteX4" fmla="*/ 741871 w 1399830"/>
              <a:gd name="connsiteY4" fmla="*/ 258792 h 888521"/>
              <a:gd name="connsiteX5" fmla="*/ 854015 w 1399830"/>
              <a:gd name="connsiteY5" fmla="*/ 474453 h 888521"/>
              <a:gd name="connsiteX6" fmla="*/ 370936 w 1399830"/>
              <a:gd name="connsiteY6" fmla="*/ 345057 h 888521"/>
              <a:gd name="connsiteX7" fmla="*/ 629728 w 1399830"/>
              <a:gd name="connsiteY7" fmla="*/ 793630 h 888521"/>
              <a:gd name="connsiteX8" fmla="*/ 232913 w 1399830"/>
              <a:gd name="connsiteY8" fmla="*/ 698740 h 888521"/>
              <a:gd name="connsiteX9" fmla="*/ 0 w 1399830"/>
              <a:gd name="connsiteY9" fmla="*/ 888521 h 888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99830" h="888521">
                <a:moveTo>
                  <a:pt x="1285336" y="0"/>
                </a:moveTo>
                <a:cubicBezTo>
                  <a:pt x="1356504" y="61104"/>
                  <a:pt x="1427672" y="122208"/>
                  <a:pt x="1388853" y="146649"/>
                </a:cubicBezTo>
                <a:cubicBezTo>
                  <a:pt x="1350034" y="171090"/>
                  <a:pt x="1092679" y="119332"/>
                  <a:pt x="1052422" y="146649"/>
                </a:cubicBezTo>
                <a:cubicBezTo>
                  <a:pt x="1012165" y="173966"/>
                  <a:pt x="1199071" y="291861"/>
                  <a:pt x="1147313" y="310551"/>
                </a:cubicBezTo>
                <a:cubicBezTo>
                  <a:pt x="1095555" y="329241"/>
                  <a:pt x="790754" y="231475"/>
                  <a:pt x="741871" y="258792"/>
                </a:cubicBezTo>
                <a:cubicBezTo>
                  <a:pt x="692988" y="286109"/>
                  <a:pt x="915837" y="460076"/>
                  <a:pt x="854015" y="474453"/>
                </a:cubicBezTo>
                <a:cubicBezTo>
                  <a:pt x="792193" y="488830"/>
                  <a:pt x="408317" y="291861"/>
                  <a:pt x="370936" y="345057"/>
                </a:cubicBezTo>
                <a:cubicBezTo>
                  <a:pt x="333555" y="398253"/>
                  <a:pt x="652732" y="734683"/>
                  <a:pt x="629728" y="793630"/>
                </a:cubicBezTo>
                <a:cubicBezTo>
                  <a:pt x="606724" y="852577"/>
                  <a:pt x="337868" y="682925"/>
                  <a:pt x="232913" y="698740"/>
                </a:cubicBezTo>
                <a:cubicBezTo>
                  <a:pt x="127958" y="714555"/>
                  <a:pt x="63979" y="801538"/>
                  <a:pt x="0" y="88852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7405BB89-3DFE-4CEF-83E2-CAD3C12684B7}"/>
              </a:ext>
            </a:extLst>
          </p:cNvPr>
          <p:cNvSpPr/>
          <p:nvPr/>
        </p:nvSpPr>
        <p:spPr>
          <a:xfrm>
            <a:off x="7030528" y="1328468"/>
            <a:ext cx="914400" cy="698829"/>
          </a:xfrm>
          <a:custGeom>
            <a:avLst/>
            <a:gdLst>
              <a:gd name="connsiteX0" fmla="*/ 0 w 914400"/>
              <a:gd name="connsiteY0" fmla="*/ 646981 h 698829"/>
              <a:gd name="connsiteX1" fmla="*/ 396815 w 914400"/>
              <a:gd name="connsiteY1" fmla="*/ 396815 h 698829"/>
              <a:gd name="connsiteX2" fmla="*/ 181155 w 914400"/>
              <a:gd name="connsiteY2" fmla="*/ 379562 h 698829"/>
              <a:gd name="connsiteX3" fmla="*/ 353683 w 914400"/>
              <a:gd name="connsiteY3" fmla="*/ 698740 h 698829"/>
              <a:gd name="connsiteX4" fmla="*/ 646981 w 914400"/>
              <a:gd name="connsiteY4" fmla="*/ 345057 h 698829"/>
              <a:gd name="connsiteX5" fmla="*/ 715993 w 914400"/>
              <a:gd name="connsiteY5" fmla="*/ 560717 h 698829"/>
              <a:gd name="connsiteX6" fmla="*/ 483080 w 914400"/>
              <a:gd name="connsiteY6" fmla="*/ 293298 h 698829"/>
              <a:gd name="connsiteX7" fmla="*/ 914400 w 914400"/>
              <a:gd name="connsiteY7" fmla="*/ 0 h 69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" h="698829">
                <a:moveTo>
                  <a:pt x="0" y="646981"/>
                </a:moveTo>
                <a:cubicBezTo>
                  <a:pt x="183311" y="544183"/>
                  <a:pt x="366623" y="441385"/>
                  <a:pt x="396815" y="396815"/>
                </a:cubicBezTo>
                <a:cubicBezTo>
                  <a:pt x="427008" y="352245"/>
                  <a:pt x="188344" y="329241"/>
                  <a:pt x="181155" y="379562"/>
                </a:cubicBezTo>
                <a:cubicBezTo>
                  <a:pt x="173966" y="429883"/>
                  <a:pt x="276045" y="704491"/>
                  <a:pt x="353683" y="698740"/>
                </a:cubicBezTo>
                <a:cubicBezTo>
                  <a:pt x="431321" y="692989"/>
                  <a:pt x="586596" y="368061"/>
                  <a:pt x="646981" y="345057"/>
                </a:cubicBezTo>
                <a:cubicBezTo>
                  <a:pt x="707366" y="322053"/>
                  <a:pt x="743310" y="569343"/>
                  <a:pt x="715993" y="560717"/>
                </a:cubicBezTo>
                <a:cubicBezTo>
                  <a:pt x="688676" y="552090"/>
                  <a:pt x="450012" y="386751"/>
                  <a:pt x="483080" y="293298"/>
                </a:cubicBezTo>
                <a:cubicBezTo>
                  <a:pt x="516148" y="199845"/>
                  <a:pt x="715274" y="99922"/>
                  <a:pt x="914400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4B8FD784-F2E1-4A99-AE24-F6A82228971D}"/>
              </a:ext>
            </a:extLst>
          </p:cNvPr>
          <p:cNvSpPr/>
          <p:nvPr/>
        </p:nvSpPr>
        <p:spPr>
          <a:xfrm>
            <a:off x="1439538" y="784807"/>
            <a:ext cx="692086" cy="841615"/>
          </a:xfrm>
          <a:custGeom>
            <a:avLst/>
            <a:gdLst>
              <a:gd name="connsiteX0" fmla="*/ 9840 w 501545"/>
              <a:gd name="connsiteY0" fmla="*/ 0 h 319439"/>
              <a:gd name="connsiteX1" fmla="*/ 285885 w 501545"/>
              <a:gd name="connsiteY1" fmla="*/ 181155 h 319439"/>
              <a:gd name="connsiteX2" fmla="*/ 44345 w 501545"/>
              <a:gd name="connsiteY2" fmla="*/ 319178 h 319439"/>
              <a:gd name="connsiteX3" fmla="*/ 35719 w 501545"/>
              <a:gd name="connsiteY3" fmla="*/ 146649 h 319439"/>
              <a:gd name="connsiteX4" fmla="*/ 415281 w 501545"/>
              <a:gd name="connsiteY4" fmla="*/ 129397 h 319439"/>
              <a:gd name="connsiteX5" fmla="*/ 501545 w 501545"/>
              <a:gd name="connsiteY5" fmla="*/ 319178 h 319439"/>
              <a:gd name="connsiteX0" fmla="*/ 31253 w 522958"/>
              <a:gd name="connsiteY0" fmla="*/ 0 h 322496"/>
              <a:gd name="connsiteX1" fmla="*/ 307298 w 522958"/>
              <a:gd name="connsiteY1" fmla="*/ 181155 h 322496"/>
              <a:gd name="connsiteX2" fmla="*/ 65758 w 522958"/>
              <a:gd name="connsiteY2" fmla="*/ 319178 h 322496"/>
              <a:gd name="connsiteX3" fmla="*/ 57132 w 522958"/>
              <a:gd name="connsiteY3" fmla="*/ 146649 h 322496"/>
              <a:gd name="connsiteX4" fmla="*/ 436694 w 522958"/>
              <a:gd name="connsiteY4" fmla="*/ 129397 h 322496"/>
              <a:gd name="connsiteX5" fmla="*/ 522958 w 522958"/>
              <a:gd name="connsiteY5" fmla="*/ 319178 h 322496"/>
              <a:gd name="connsiteX0" fmla="*/ 31253 w 522958"/>
              <a:gd name="connsiteY0" fmla="*/ 0 h 322496"/>
              <a:gd name="connsiteX1" fmla="*/ 307298 w 522958"/>
              <a:gd name="connsiteY1" fmla="*/ 181155 h 322496"/>
              <a:gd name="connsiteX2" fmla="*/ 65758 w 522958"/>
              <a:gd name="connsiteY2" fmla="*/ 319178 h 322496"/>
              <a:gd name="connsiteX3" fmla="*/ 57132 w 522958"/>
              <a:gd name="connsiteY3" fmla="*/ 146649 h 322496"/>
              <a:gd name="connsiteX4" fmla="*/ 436694 w 522958"/>
              <a:gd name="connsiteY4" fmla="*/ 129397 h 322496"/>
              <a:gd name="connsiteX5" fmla="*/ 522958 w 522958"/>
              <a:gd name="connsiteY5" fmla="*/ 319178 h 322496"/>
              <a:gd name="connsiteX0" fmla="*/ 31253 w 534385"/>
              <a:gd name="connsiteY0" fmla="*/ 0 h 322496"/>
              <a:gd name="connsiteX1" fmla="*/ 307298 w 534385"/>
              <a:gd name="connsiteY1" fmla="*/ 181155 h 322496"/>
              <a:gd name="connsiteX2" fmla="*/ 65758 w 534385"/>
              <a:gd name="connsiteY2" fmla="*/ 319178 h 322496"/>
              <a:gd name="connsiteX3" fmla="*/ 57132 w 534385"/>
              <a:gd name="connsiteY3" fmla="*/ 146649 h 322496"/>
              <a:gd name="connsiteX4" fmla="*/ 436694 w 534385"/>
              <a:gd name="connsiteY4" fmla="*/ 129397 h 322496"/>
              <a:gd name="connsiteX5" fmla="*/ 522958 w 534385"/>
              <a:gd name="connsiteY5" fmla="*/ 319178 h 322496"/>
              <a:gd name="connsiteX0" fmla="*/ 31253 w 461156"/>
              <a:gd name="connsiteY0" fmla="*/ 0 h 551579"/>
              <a:gd name="connsiteX1" fmla="*/ 307298 w 461156"/>
              <a:gd name="connsiteY1" fmla="*/ 181155 h 551579"/>
              <a:gd name="connsiteX2" fmla="*/ 65758 w 461156"/>
              <a:gd name="connsiteY2" fmla="*/ 319178 h 551579"/>
              <a:gd name="connsiteX3" fmla="*/ 57132 w 461156"/>
              <a:gd name="connsiteY3" fmla="*/ 146649 h 551579"/>
              <a:gd name="connsiteX4" fmla="*/ 436694 w 461156"/>
              <a:gd name="connsiteY4" fmla="*/ 129397 h 551579"/>
              <a:gd name="connsiteX5" fmla="*/ 427615 w 461156"/>
              <a:gd name="connsiteY5" fmla="*/ 551579 h 551579"/>
              <a:gd name="connsiteX0" fmla="*/ 31253 w 500694"/>
              <a:gd name="connsiteY0" fmla="*/ 0 h 551579"/>
              <a:gd name="connsiteX1" fmla="*/ 307298 w 500694"/>
              <a:gd name="connsiteY1" fmla="*/ 181155 h 551579"/>
              <a:gd name="connsiteX2" fmla="*/ 65758 w 500694"/>
              <a:gd name="connsiteY2" fmla="*/ 319178 h 551579"/>
              <a:gd name="connsiteX3" fmla="*/ 57132 w 500694"/>
              <a:gd name="connsiteY3" fmla="*/ 146649 h 551579"/>
              <a:gd name="connsiteX4" fmla="*/ 436694 w 500694"/>
              <a:gd name="connsiteY4" fmla="*/ 129397 h 551579"/>
              <a:gd name="connsiteX5" fmla="*/ 427615 w 500694"/>
              <a:gd name="connsiteY5" fmla="*/ 551579 h 551579"/>
              <a:gd name="connsiteX0" fmla="*/ 31253 w 568088"/>
              <a:gd name="connsiteY0" fmla="*/ 0 h 551579"/>
              <a:gd name="connsiteX1" fmla="*/ 307298 w 568088"/>
              <a:gd name="connsiteY1" fmla="*/ 181155 h 551579"/>
              <a:gd name="connsiteX2" fmla="*/ 65758 w 568088"/>
              <a:gd name="connsiteY2" fmla="*/ 319178 h 551579"/>
              <a:gd name="connsiteX3" fmla="*/ 57132 w 568088"/>
              <a:gd name="connsiteY3" fmla="*/ 146649 h 551579"/>
              <a:gd name="connsiteX4" fmla="*/ 436694 w 568088"/>
              <a:gd name="connsiteY4" fmla="*/ 129397 h 551579"/>
              <a:gd name="connsiteX5" fmla="*/ 427615 w 568088"/>
              <a:gd name="connsiteY5" fmla="*/ 551579 h 551579"/>
              <a:gd name="connsiteX0" fmla="*/ 31253 w 456918"/>
              <a:gd name="connsiteY0" fmla="*/ 0 h 581374"/>
              <a:gd name="connsiteX1" fmla="*/ 307298 w 456918"/>
              <a:gd name="connsiteY1" fmla="*/ 181155 h 581374"/>
              <a:gd name="connsiteX2" fmla="*/ 65758 w 456918"/>
              <a:gd name="connsiteY2" fmla="*/ 319178 h 581374"/>
              <a:gd name="connsiteX3" fmla="*/ 57132 w 456918"/>
              <a:gd name="connsiteY3" fmla="*/ 146649 h 581374"/>
              <a:gd name="connsiteX4" fmla="*/ 436694 w 456918"/>
              <a:gd name="connsiteY4" fmla="*/ 129397 h 581374"/>
              <a:gd name="connsiteX5" fmla="*/ 272681 w 456918"/>
              <a:gd name="connsiteY5" fmla="*/ 581374 h 581374"/>
              <a:gd name="connsiteX0" fmla="*/ 31253 w 478083"/>
              <a:gd name="connsiteY0" fmla="*/ 0 h 581374"/>
              <a:gd name="connsiteX1" fmla="*/ 307298 w 478083"/>
              <a:gd name="connsiteY1" fmla="*/ 181155 h 581374"/>
              <a:gd name="connsiteX2" fmla="*/ 65758 w 478083"/>
              <a:gd name="connsiteY2" fmla="*/ 319178 h 581374"/>
              <a:gd name="connsiteX3" fmla="*/ 57132 w 478083"/>
              <a:gd name="connsiteY3" fmla="*/ 146649 h 581374"/>
              <a:gd name="connsiteX4" fmla="*/ 436694 w 478083"/>
              <a:gd name="connsiteY4" fmla="*/ 129397 h 581374"/>
              <a:gd name="connsiteX5" fmla="*/ 272681 w 478083"/>
              <a:gd name="connsiteY5" fmla="*/ 581374 h 581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8083" h="581374">
                <a:moveTo>
                  <a:pt x="31253" y="0"/>
                </a:moveTo>
                <a:cubicBezTo>
                  <a:pt x="166400" y="63979"/>
                  <a:pt x="301547" y="127959"/>
                  <a:pt x="307298" y="181155"/>
                </a:cubicBezTo>
                <a:cubicBezTo>
                  <a:pt x="313049" y="234351"/>
                  <a:pt x="167043" y="342806"/>
                  <a:pt x="65758" y="319178"/>
                </a:cubicBezTo>
                <a:cubicBezTo>
                  <a:pt x="-35527" y="295550"/>
                  <a:pt x="-4691" y="196156"/>
                  <a:pt x="57132" y="146649"/>
                </a:cubicBezTo>
                <a:cubicBezTo>
                  <a:pt x="118955" y="97142"/>
                  <a:pt x="353097" y="68861"/>
                  <a:pt x="436694" y="129397"/>
                </a:cubicBezTo>
                <a:cubicBezTo>
                  <a:pt x="520291" y="189933"/>
                  <a:pt x="482891" y="387640"/>
                  <a:pt x="272681" y="581374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DEEB200B-7E57-488A-905D-277B7EC3AF4E}"/>
              </a:ext>
            </a:extLst>
          </p:cNvPr>
          <p:cNvSpPr/>
          <p:nvPr/>
        </p:nvSpPr>
        <p:spPr>
          <a:xfrm>
            <a:off x="2803585" y="551965"/>
            <a:ext cx="1500996" cy="347111"/>
          </a:xfrm>
          <a:custGeom>
            <a:avLst/>
            <a:gdLst>
              <a:gd name="connsiteX0" fmla="*/ 0 w 1500996"/>
              <a:gd name="connsiteY0" fmla="*/ 310677 h 347111"/>
              <a:gd name="connsiteX1" fmla="*/ 345057 w 1500996"/>
              <a:gd name="connsiteY1" fmla="*/ 51884 h 347111"/>
              <a:gd name="connsiteX2" fmla="*/ 612475 w 1500996"/>
              <a:gd name="connsiteY2" fmla="*/ 302050 h 347111"/>
              <a:gd name="connsiteX3" fmla="*/ 888521 w 1500996"/>
              <a:gd name="connsiteY3" fmla="*/ 126 h 347111"/>
              <a:gd name="connsiteX4" fmla="*/ 1000664 w 1500996"/>
              <a:gd name="connsiteY4" fmla="*/ 345182 h 347111"/>
              <a:gd name="connsiteX5" fmla="*/ 1276709 w 1500996"/>
              <a:gd name="connsiteY5" fmla="*/ 146775 h 347111"/>
              <a:gd name="connsiteX6" fmla="*/ 1500996 w 1500996"/>
              <a:gd name="connsiteY6" fmla="*/ 302050 h 347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0996" h="347111">
                <a:moveTo>
                  <a:pt x="0" y="310677"/>
                </a:moveTo>
                <a:cubicBezTo>
                  <a:pt x="121489" y="181999"/>
                  <a:pt x="242978" y="53322"/>
                  <a:pt x="345057" y="51884"/>
                </a:cubicBezTo>
                <a:cubicBezTo>
                  <a:pt x="447136" y="50446"/>
                  <a:pt x="521898" y="310676"/>
                  <a:pt x="612475" y="302050"/>
                </a:cubicBezTo>
                <a:cubicBezTo>
                  <a:pt x="703052" y="293424"/>
                  <a:pt x="823823" y="-7063"/>
                  <a:pt x="888521" y="126"/>
                </a:cubicBezTo>
                <a:cubicBezTo>
                  <a:pt x="953219" y="7315"/>
                  <a:pt x="935966" y="320741"/>
                  <a:pt x="1000664" y="345182"/>
                </a:cubicBezTo>
                <a:cubicBezTo>
                  <a:pt x="1065362" y="369623"/>
                  <a:pt x="1193320" y="153964"/>
                  <a:pt x="1276709" y="146775"/>
                </a:cubicBezTo>
                <a:cubicBezTo>
                  <a:pt x="1360098" y="139586"/>
                  <a:pt x="1430547" y="220818"/>
                  <a:pt x="1500996" y="30205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59D84E98-6E6E-4396-922A-AC632B413F51}"/>
              </a:ext>
            </a:extLst>
          </p:cNvPr>
          <p:cNvSpPr/>
          <p:nvPr/>
        </p:nvSpPr>
        <p:spPr>
          <a:xfrm>
            <a:off x="5184475" y="646971"/>
            <a:ext cx="948906" cy="156985"/>
          </a:xfrm>
          <a:custGeom>
            <a:avLst/>
            <a:gdLst>
              <a:gd name="connsiteX0" fmla="*/ 0 w 948906"/>
              <a:gd name="connsiteY0" fmla="*/ 138033 h 156985"/>
              <a:gd name="connsiteX1" fmla="*/ 327804 w 948906"/>
              <a:gd name="connsiteY1" fmla="*/ 17263 h 156985"/>
              <a:gd name="connsiteX2" fmla="*/ 431321 w 948906"/>
              <a:gd name="connsiteY2" fmla="*/ 146659 h 156985"/>
              <a:gd name="connsiteX3" fmla="*/ 603850 w 948906"/>
              <a:gd name="connsiteY3" fmla="*/ 10 h 156985"/>
              <a:gd name="connsiteX4" fmla="*/ 672861 w 948906"/>
              <a:gd name="connsiteY4" fmla="*/ 155286 h 156985"/>
              <a:gd name="connsiteX5" fmla="*/ 948906 w 948906"/>
              <a:gd name="connsiteY5" fmla="*/ 69021 h 15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8906" h="156985">
                <a:moveTo>
                  <a:pt x="0" y="138033"/>
                </a:moveTo>
                <a:cubicBezTo>
                  <a:pt x="127958" y="76929"/>
                  <a:pt x="255917" y="15825"/>
                  <a:pt x="327804" y="17263"/>
                </a:cubicBezTo>
                <a:cubicBezTo>
                  <a:pt x="399691" y="18701"/>
                  <a:pt x="385313" y="149534"/>
                  <a:pt x="431321" y="146659"/>
                </a:cubicBezTo>
                <a:cubicBezTo>
                  <a:pt x="477329" y="143784"/>
                  <a:pt x="563593" y="-1428"/>
                  <a:pt x="603850" y="10"/>
                </a:cubicBezTo>
                <a:cubicBezTo>
                  <a:pt x="644107" y="1448"/>
                  <a:pt x="615352" y="143784"/>
                  <a:pt x="672861" y="155286"/>
                </a:cubicBezTo>
                <a:cubicBezTo>
                  <a:pt x="730370" y="166788"/>
                  <a:pt x="839638" y="117904"/>
                  <a:pt x="948906" y="69021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A2098C3A-5171-46BD-B7E2-B7C0E78A0D95}"/>
              </a:ext>
            </a:extLst>
          </p:cNvPr>
          <p:cNvSpPr/>
          <p:nvPr/>
        </p:nvSpPr>
        <p:spPr>
          <a:xfrm>
            <a:off x="6512943" y="369511"/>
            <a:ext cx="1250831" cy="579395"/>
          </a:xfrm>
          <a:custGeom>
            <a:avLst/>
            <a:gdLst>
              <a:gd name="connsiteX0" fmla="*/ 0 w 1250831"/>
              <a:gd name="connsiteY0" fmla="*/ 432746 h 579395"/>
              <a:gd name="connsiteX1" fmla="*/ 284672 w 1250831"/>
              <a:gd name="connsiteY1" fmla="*/ 113568 h 579395"/>
              <a:gd name="connsiteX2" fmla="*/ 439948 w 1250831"/>
              <a:gd name="connsiteY2" fmla="*/ 406866 h 579395"/>
              <a:gd name="connsiteX3" fmla="*/ 776378 w 1250831"/>
              <a:gd name="connsiteY3" fmla="*/ 1425 h 579395"/>
              <a:gd name="connsiteX4" fmla="*/ 1250831 w 1250831"/>
              <a:gd name="connsiteY4" fmla="*/ 579395 h 57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0831" h="579395">
                <a:moveTo>
                  <a:pt x="0" y="432746"/>
                </a:moveTo>
                <a:cubicBezTo>
                  <a:pt x="105673" y="275313"/>
                  <a:pt x="211347" y="117881"/>
                  <a:pt x="284672" y="113568"/>
                </a:cubicBezTo>
                <a:cubicBezTo>
                  <a:pt x="357997" y="109255"/>
                  <a:pt x="357997" y="425556"/>
                  <a:pt x="439948" y="406866"/>
                </a:cubicBezTo>
                <a:cubicBezTo>
                  <a:pt x="521899" y="388175"/>
                  <a:pt x="641231" y="-27330"/>
                  <a:pt x="776378" y="1425"/>
                </a:cubicBezTo>
                <a:cubicBezTo>
                  <a:pt x="911525" y="30180"/>
                  <a:pt x="1081178" y="304787"/>
                  <a:pt x="1250831" y="579395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8E10DA3-B771-463E-978E-EF17D3C33FD8}"/>
              </a:ext>
            </a:extLst>
          </p:cNvPr>
          <p:cNvSpPr/>
          <p:nvPr/>
        </p:nvSpPr>
        <p:spPr>
          <a:xfrm>
            <a:off x="293298" y="3157268"/>
            <a:ext cx="1690777" cy="882276"/>
          </a:xfrm>
          <a:custGeom>
            <a:avLst/>
            <a:gdLst>
              <a:gd name="connsiteX0" fmla="*/ 0 w 1690777"/>
              <a:gd name="connsiteY0" fmla="*/ 871268 h 882276"/>
              <a:gd name="connsiteX1" fmla="*/ 120770 w 1690777"/>
              <a:gd name="connsiteY1" fmla="*/ 828136 h 882276"/>
              <a:gd name="connsiteX2" fmla="*/ 491706 w 1690777"/>
              <a:gd name="connsiteY2" fmla="*/ 448574 h 882276"/>
              <a:gd name="connsiteX3" fmla="*/ 1086928 w 1690777"/>
              <a:gd name="connsiteY3" fmla="*/ 560717 h 882276"/>
              <a:gd name="connsiteX4" fmla="*/ 1690777 w 1690777"/>
              <a:gd name="connsiteY4" fmla="*/ 0 h 882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0777" h="882276">
                <a:moveTo>
                  <a:pt x="0" y="871268"/>
                </a:moveTo>
                <a:cubicBezTo>
                  <a:pt x="19409" y="884926"/>
                  <a:pt x="38819" y="898585"/>
                  <a:pt x="120770" y="828136"/>
                </a:cubicBezTo>
                <a:cubicBezTo>
                  <a:pt x="202721" y="757687"/>
                  <a:pt x="330680" y="493144"/>
                  <a:pt x="491706" y="448574"/>
                </a:cubicBezTo>
                <a:cubicBezTo>
                  <a:pt x="652732" y="404004"/>
                  <a:pt x="887083" y="635479"/>
                  <a:pt x="1086928" y="560717"/>
                </a:cubicBezTo>
                <a:cubicBezTo>
                  <a:pt x="1286773" y="485955"/>
                  <a:pt x="1488775" y="242977"/>
                  <a:pt x="169077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8AA3A96E-A4A5-47FD-AF63-43206FB47C77}"/>
              </a:ext>
            </a:extLst>
          </p:cNvPr>
          <p:cNvSpPr/>
          <p:nvPr/>
        </p:nvSpPr>
        <p:spPr>
          <a:xfrm>
            <a:off x="9296841" y="3355675"/>
            <a:ext cx="209468" cy="1233578"/>
          </a:xfrm>
          <a:custGeom>
            <a:avLst/>
            <a:gdLst>
              <a:gd name="connsiteX0" fmla="*/ 2434 w 209468"/>
              <a:gd name="connsiteY0" fmla="*/ 1233578 h 1233578"/>
              <a:gd name="connsiteX1" fmla="*/ 209468 w 209468"/>
              <a:gd name="connsiteY1" fmla="*/ 767751 h 1233578"/>
              <a:gd name="connsiteX2" fmla="*/ 2434 w 209468"/>
              <a:gd name="connsiteY2" fmla="*/ 431321 h 1233578"/>
              <a:gd name="connsiteX3" fmla="*/ 114578 w 209468"/>
              <a:gd name="connsiteY3" fmla="*/ 0 h 123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468" h="1233578">
                <a:moveTo>
                  <a:pt x="2434" y="1233578"/>
                </a:moveTo>
                <a:cubicBezTo>
                  <a:pt x="105951" y="1067519"/>
                  <a:pt x="209468" y="901460"/>
                  <a:pt x="209468" y="767751"/>
                </a:cubicBezTo>
                <a:cubicBezTo>
                  <a:pt x="209468" y="634042"/>
                  <a:pt x="18249" y="559279"/>
                  <a:pt x="2434" y="431321"/>
                </a:cubicBezTo>
                <a:cubicBezTo>
                  <a:pt x="-13381" y="303363"/>
                  <a:pt x="50598" y="151681"/>
                  <a:pt x="114578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B00B66E4-64CF-4A9F-8ED8-176527D3546B}"/>
              </a:ext>
            </a:extLst>
          </p:cNvPr>
          <p:cNvSpPr/>
          <p:nvPr/>
        </p:nvSpPr>
        <p:spPr>
          <a:xfrm>
            <a:off x="7979160" y="2553057"/>
            <a:ext cx="430695" cy="966520"/>
          </a:xfrm>
          <a:custGeom>
            <a:avLst/>
            <a:gdLst>
              <a:gd name="connsiteX0" fmla="*/ 233187 w 430695"/>
              <a:gd name="connsiteY0" fmla="*/ 362 h 966520"/>
              <a:gd name="connsiteX1" fmla="*/ 422968 w 430695"/>
              <a:gd name="connsiteY1" fmla="*/ 86626 h 966520"/>
              <a:gd name="connsiteX2" fmla="*/ 274 w 430695"/>
              <a:gd name="connsiteY2" fmla="*/ 535200 h 966520"/>
              <a:gd name="connsiteX3" fmla="*/ 353957 w 430695"/>
              <a:gd name="connsiteY3" fmla="*/ 802618 h 966520"/>
              <a:gd name="connsiteX4" fmla="*/ 69285 w 430695"/>
              <a:gd name="connsiteY4" fmla="*/ 966520 h 96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0695" h="966520">
                <a:moveTo>
                  <a:pt x="233187" y="362"/>
                </a:moveTo>
                <a:cubicBezTo>
                  <a:pt x="347487" y="-1076"/>
                  <a:pt x="461787" y="-2513"/>
                  <a:pt x="422968" y="86626"/>
                </a:cubicBezTo>
                <a:cubicBezTo>
                  <a:pt x="384149" y="175765"/>
                  <a:pt x="11776" y="415868"/>
                  <a:pt x="274" y="535200"/>
                </a:cubicBezTo>
                <a:cubicBezTo>
                  <a:pt x="-11228" y="654532"/>
                  <a:pt x="342455" y="730731"/>
                  <a:pt x="353957" y="802618"/>
                </a:cubicBezTo>
                <a:cubicBezTo>
                  <a:pt x="365459" y="874505"/>
                  <a:pt x="217372" y="920512"/>
                  <a:pt x="69285" y="96652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886905F4-8884-478C-AB6F-8227762584E8}"/>
              </a:ext>
            </a:extLst>
          </p:cNvPr>
          <p:cNvSpPr/>
          <p:nvPr/>
        </p:nvSpPr>
        <p:spPr>
          <a:xfrm>
            <a:off x="275738" y="873058"/>
            <a:ext cx="793705" cy="1061049"/>
          </a:xfrm>
          <a:custGeom>
            <a:avLst/>
            <a:gdLst>
              <a:gd name="connsiteX0" fmla="*/ 793705 w 793705"/>
              <a:gd name="connsiteY0" fmla="*/ 0 h 1061049"/>
              <a:gd name="connsiteX1" fmla="*/ 284747 w 793705"/>
              <a:gd name="connsiteY1" fmla="*/ 77637 h 1061049"/>
              <a:gd name="connsiteX2" fmla="*/ 672936 w 793705"/>
              <a:gd name="connsiteY2" fmla="*/ 232913 h 1061049"/>
              <a:gd name="connsiteX3" fmla="*/ 75 w 793705"/>
              <a:gd name="connsiteY3" fmla="*/ 422694 h 1061049"/>
              <a:gd name="connsiteX4" fmla="*/ 638430 w 793705"/>
              <a:gd name="connsiteY4" fmla="*/ 1061049 h 1061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3705" h="1061049">
                <a:moveTo>
                  <a:pt x="793705" y="0"/>
                </a:moveTo>
                <a:cubicBezTo>
                  <a:pt x="549290" y="19409"/>
                  <a:pt x="304875" y="38818"/>
                  <a:pt x="284747" y="77637"/>
                </a:cubicBezTo>
                <a:cubicBezTo>
                  <a:pt x="264619" y="116456"/>
                  <a:pt x="720381" y="175404"/>
                  <a:pt x="672936" y="232913"/>
                </a:cubicBezTo>
                <a:cubicBezTo>
                  <a:pt x="625491" y="290423"/>
                  <a:pt x="5826" y="284671"/>
                  <a:pt x="75" y="422694"/>
                </a:cubicBezTo>
                <a:cubicBezTo>
                  <a:pt x="-5676" y="560717"/>
                  <a:pt x="316377" y="810883"/>
                  <a:pt x="638430" y="1061049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 type="oval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pptxi58_フリーライン矢印図形</dc:title>
  <dc:subject>pptxi58_フリーライン矢印図形</dc:subject>
  <dc:creator>でじけろお</dc:creator>
  <cp:revision>1</cp:revision>
  <dcterms:created xsi:type="dcterms:W3CDTF">2018-05-20T00:31:01Z</dcterms:created>
  <dcterms:modified xsi:type="dcterms:W3CDTF">2022-01-17T16:53:08Z</dcterms:modified>
  <cp:version>1</cp:version>
</cp:coreProperties>
</file>